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3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4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5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6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7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notesSlides/notesSlide8.xml" ContentType="application/vnd.openxmlformats-officedocument.presentationml.notesSlide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notesSlides/notesSlide9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Gelasio" panose="020B0604020202020204" charset="0"/>
      <p:regular r:id="rId12"/>
    </p:embeddedFont>
    <p:embeddedFont>
      <p:font typeface="Lato" panose="020F0502020204030203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6BE67A-1D71-47EB-ABD5-20B6D1ADE383}" v="33" dt="2025-12-04T04:42:51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ugakshi Kulkarni" userId="de8d297bfeea6467" providerId="LiveId" clId="{C388C06F-EAF5-4391-B2A2-5122DA886DF1}"/>
    <pc:docChg chg="undo custSel modSld">
      <pc:chgData name="Mrugakshi Kulkarni" userId="de8d297bfeea6467" providerId="LiveId" clId="{C388C06F-EAF5-4391-B2A2-5122DA886DF1}" dt="2025-12-04T06:00:06.309" v="188" actId="20577"/>
      <pc:docMkLst>
        <pc:docMk/>
      </pc:docMkLst>
      <pc:sldChg chg="addSp delSp modSp mod">
        <pc:chgData name="Mrugakshi Kulkarni" userId="de8d297bfeea6467" providerId="LiveId" clId="{C388C06F-EAF5-4391-B2A2-5122DA886DF1}" dt="2025-12-04T06:00:06.309" v="188" actId="20577"/>
        <pc:sldMkLst>
          <pc:docMk/>
          <pc:sldMk cId="0" sldId="256"/>
        </pc:sldMkLst>
        <pc:spChg chg="mod">
          <ac:chgData name="Mrugakshi Kulkarni" userId="de8d297bfeea6467" providerId="LiveId" clId="{C388C06F-EAF5-4391-B2A2-5122DA886DF1}" dt="2025-12-04T06:00:06.309" v="188" actId="20577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Mrugakshi Kulkarni" userId="de8d297bfeea6467" providerId="LiveId" clId="{C388C06F-EAF5-4391-B2A2-5122DA886DF1}" dt="2025-12-04T04:28:34.379" v="5" actId="767"/>
          <ac:spMkLst>
            <pc:docMk/>
            <pc:sldMk cId="0" sldId="256"/>
            <ac:spMk id="5" creationId="{281FA984-7C1C-C7B3-9658-86288A386B7F}"/>
          </ac:spMkLst>
        </pc:spChg>
        <pc:grpChg chg="del mod">
          <ac:chgData name="Mrugakshi Kulkarni" userId="de8d297bfeea6467" providerId="LiveId" clId="{C388C06F-EAF5-4391-B2A2-5122DA886DF1}" dt="2025-12-04T04:30:58.398" v="21"/>
          <ac:grpSpMkLst>
            <pc:docMk/>
            <pc:sldMk cId="0" sldId="256"/>
            <ac:grpSpMk id="13" creationId="{5673C145-57BC-E0E9-6EB3-46585B2FC8C7}"/>
          </ac:grpSpMkLst>
        </pc:grpChg>
        <pc:grpChg chg="del mod">
          <ac:chgData name="Mrugakshi Kulkarni" userId="de8d297bfeea6467" providerId="LiveId" clId="{C388C06F-EAF5-4391-B2A2-5122DA886DF1}" dt="2025-12-04T04:31:01.145" v="23"/>
          <ac:grpSpMkLst>
            <pc:docMk/>
            <pc:sldMk cId="0" sldId="256"/>
            <ac:grpSpMk id="15" creationId="{D4C4972E-2741-493C-6936-104648936DD6}"/>
          </ac:grpSpMkLst>
        </pc:grpChg>
        <pc:grpChg chg="mod">
          <ac:chgData name="Mrugakshi Kulkarni" userId="de8d297bfeea6467" providerId="LiveId" clId="{C388C06F-EAF5-4391-B2A2-5122DA886DF1}" dt="2025-12-04T04:31:01.145" v="23"/>
          <ac:grpSpMkLst>
            <pc:docMk/>
            <pc:sldMk cId="0" sldId="256"/>
            <ac:grpSpMk id="17" creationId="{1F25ABA3-57DF-0AA5-2268-6EF371FCC68D}"/>
          </ac:grpSpMkLst>
        </pc:grpChg>
        <pc:inkChg chg="add del">
          <ac:chgData name="Mrugakshi Kulkarni" userId="de8d297bfeea6467" providerId="LiveId" clId="{C388C06F-EAF5-4391-B2A2-5122DA886DF1}" dt="2025-12-04T04:30:13.781" v="13" actId="9405"/>
          <ac:inkMkLst>
            <pc:docMk/>
            <pc:sldMk cId="0" sldId="256"/>
            <ac:inkMk id="6" creationId="{19FE08AB-7CA0-FE2C-2321-FFE84D44CDD6}"/>
          </ac:inkMkLst>
        </pc:inkChg>
        <pc:inkChg chg="add del">
          <ac:chgData name="Mrugakshi Kulkarni" userId="de8d297bfeea6467" providerId="LiveId" clId="{C388C06F-EAF5-4391-B2A2-5122DA886DF1}" dt="2025-12-04T04:30:13.027" v="12" actId="9405"/>
          <ac:inkMkLst>
            <pc:docMk/>
            <pc:sldMk cId="0" sldId="256"/>
            <ac:inkMk id="7" creationId="{67582F43-FA47-1CEA-A903-0931102C48D4}"/>
          </ac:inkMkLst>
        </pc:inkChg>
        <pc:inkChg chg="add del">
          <ac:chgData name="Mrugakshi Kulkarni" userId="de8d297bfeea6467" providerId="LiveId" clId="{C388C06F-EAF5-4391-B2A2-5122DA886DF1}" dt="2025-12-04T04:30:12.638" v="11" actId="9405"/>
          <ac:inkMkLst>
            <pc:docMk/>
            <pc:sldMk cId="0" sldId="256"/>
            <ac:inkMk id="8" creationId="{D77468F8-475D-2EA8-61DF-C480BF40ABB6}"/>
          </ac:inkMkLst>
        </pc:inkChg>
        <pc:inkChg chg="add del">
          <ac:chgData name="Mrugakshi Kulkarni" userId="de8d297bfeea6467" providerId="LiveId" clId="{C388C06F-EAF5-4391-B2A2-5122DA886DF1}" dt="2025-12-04T04:30:38.877" v="15" actId="9405"/>
          <ac:inkMkLst>
            <pc:docMk/>
            <pc:sldMk cId="0" sldId="256"/>
            <ac:inkMk id="9" creationId="{B68BDE9F-96DD-F6F3-246A-3C62FB993C7B}"/>
          </ac:inkMkLst>
        </pc:inkChg>
        <pc:inkChg chg="add">
          <ac:chgData name="Mrugakshi Kulkarni" userId="de8d297bfeea6467" providerId="LiveId" clId="{C388C06F-EAF5-4391-B2A2-5122DA886DF1}" dt="2025-12-04T04:30:48.490" v="16" actId="9405"/>
          <ac:inkMkLst>
            <pc:docMk/>
            <pc:sldMk cId="0" sldId="256"/>
            <ac:inkMk id="10" creationId="{FF4B7467-D564-9EED-E7BF-F5BEA27A9123}"/>
          </ac:inkMkLst>
        </pc:inkChg>
        <pc:inkChg chg="add mod">
          <ac:chgData name="Mrugakshi Kulkarni" userId="de8d297bfeea6467" providerId="LiveId" clId="{C388C06F-EAF5-4391-B2A2-5122DA886DF1}" dt="2025-12-04T04:31:01.145" v="23"/>
          <ac:inkMkLst>
            <pc:docMk/>
            <pc:sldMk cId="0" sldId="256"/>
            <ac:inkMk id="11" creationId="{F83F1C14-EB7E-F6AA-8F46-C0153CC18F09}"/>
          </ac:inkMkLst>
        </pc:inkChg>
        <pc:inkChg chg="add mod">
          <ac:chgData name="Mrugakshi Kulkarni" userId="de8d297bfeea6467" providerId="LiveId" clId="{C388C06F-EAF5-4391-B2A2-5122DA886DF1}" dt="2025-12-04T04:31:01.145" v="23"/>
          <ac:inkMkLst>
            <pc:docMk/>
            <pc:sldMk cId="0" sldId="256"/>
            <ac:inkMk id="12" creationId="{6173E4BB-4690-A9DC-9BEF-FC86AC0F7EF4}"/>
          </ac:inkMkLst>
        </pc:inkChg>
        <pc:inkChg chg="add mod">
          <ac:chgData name="Mrugakshi Kulkarni" userId="de8d297bfeea6467" providerId="LiveId" clId="{C388C06F-EAF5-4391-B2A2-5122DA886DF1}" dt="2025-12-04T04:31:01.145" v="23"/>
          <ac:inkMkLst>
            <pc:docMk/>
            <pc:sldMk cId="0" sldId="256"/>
            <ac:inkMk id="14" creationId="{D9BC794A-73CC-1143-2668-34398D9C45D6}"/>
          </ac:inkMkLst>
        </pc:inkChg>
        <pc:inkChg chg="add mod">
          <ac:chgData name="Mrugakshi Kulkarni" userId="de8d297bfeea6467" providerId="LiveId" clId="{C388C06F-EAF5-4391-B2A2-5122DA886DF1}" dt="2025-12-04T04:31:01.145" v="23"/>
          <ac:inkMkLst>
            <pc:docMk/>
            <pc:sldMk cId="0" sldId="256"/>
            <ac:inkMk id="16" creationId="{C4B7DD9F-A345-40AB-919E-173E62BB58E1}"/>
          </ac:inkMkLst>
        </pc:inkChg>
        <pc:inkChg chg="add">
          <ac:chgData name="Mrugakshi Kulkarni" userId="de8d297bfeea6467" providerId="LiveId" clId="{C388C06F-EAF5-4391-B2A2-5122DA886DF1}" dt="2025-12-04T04:31:03.641" v="24" actId="9405"/>
          <ac:inkMkLst>
            <pc:docMk/>
            <pc:sldMk cId="0" sldId="256"/>
            <ac:inkMk id="18" creationId="{9F1C0878-3D88-6E0D-8113-5C7E1D480F52}"/>
          </ac:inkMkLst>
        </pc:inkChg>
      </pc:sldChg>
      <pc:sldChg chg="addSp delSp modSp mod">
        <pc:chgData name="Mrugakshi Kulkarni" userId="de8d297bfeea6467" providerId="LiveId" clId="{C388C06F-EAF5-4391-B2A2-5122DA886DF1}" dt="2025-12-04T04:43:57.768" v="171" actId="20577"/>
        <pc:sldMkLst>
          <pc:docMk/>
          <pc:sldMk cId="0" sldId="257"/>
        </pc:sldMkLst>
        <pc:spChg chg="mod">
          <ac:chgData name="Mrugakshi Kulkarni" userId="de8d297bfeea6467" providerId="LiveId" clId="{C388C06F-EAF5-4391-B2A2-5122DA886DF1}" dt="2025-12-04T04:43:57.768" v="171" actId="20577"/>
          <ac:spMkLst>
            <pc:docMk/>
            <pc:sldMk cId="0" sldId="257"/>
            <ac:spMk id="7" creationId="{00000000-0000-0000-0000-000000000000}"/>
          </ac:spMkLst>
        </pc:spChg>
        <pc:inkChg chg="add del">
          <ac:chgData name="Mrugakshi Kulkarni" userId="de8d297bfeea6467" providerId="LiveId" clId="{C388C06F-EAF5-4391-B2A2-5122DA886DF1}" dt="2025-12-04T04:31:16.635" v="26"/>
          <ac:inkMkLst>
            <pc:docMk/>
            <pc:sldMk cId="0" sldId="257"/>
            <ac:inkMk id="9" creationId="{1FAF2580-B8C8-E20B-77DB-FD5FA60825D1}"/>
          </ac:inkMkLst>
        </pc:inkChg>
        <pc:inkChg chg="add mod">
          <ac:chgData name="Mrugakshi Kulkarni" userId="de8d297bfeea6467" providerId="LiveId" clId="{C388C06F-EAF5-4391-B2A2-5122DA886DF1}" dt="2025-12-04T04:31:19.135" v="27"/>
          <ac:inkMkLst>
            <pc:docMk/>
            <pc:sldMk cId="0" sldId="257"/>
            <ac:inkMk id="10" creationId="{3D4313DB-C61A-9D04-C636-8A3490322445}"/>
          </ac:inkMkLst>
        </pc:inkChg>
        <pc:inkChg chg="add del">
          <ac:chgData name="Mrugakshi Kulkarni" userId="de8d297bfeea6467" providerId="LiveId" clId="{C388C06F-EAF5-4391-B2A2-5122DA886DF1}" dt="2025-12-04T04:31:24.149" v="29"/>
          <ac:inkMkLst>
            <pc:docMk/>
            <pc:sldMk cId="0" sldId="257"/>
            <ac:inkMk id="11" creationId="{B0E9947E-7A61-8DA6-F22F-1DF8557327E3}"/>
          </ac:inkMkLst>
        </pc:inkChg>
        <pc:inkChg chg="add mod">
          <ac:chgData name="Mrugakshi Kulkarni" userId="de8d297bfeea6467" providerId="LiveId" clId="{C388C06F-EAF5-4391-B2A2-5122DA886DF1}" dt="2025-12-04T04:31:24.545" v="30"/>
          <ac:inkMkLst>
            <pc:docMk/>
            <pc:sldMk cId="0" sldId="257"/>
            <ac:inkMk id="12" creationId="{AD160D75-D3C6-3ED2-D2BE-927BFB1C4A48}"/>
          </ac:inkMkLst>
        </pc:inkChg>
        <pc:inkChg chg="add del">
          <ac:chgData name="Mrugakshi Kulkarni" userId="de8d297bfeea6467" providerId="LiveId" clId="{C388C06F-EAF5-4391-B2A2-5122DA886DF1}" dt="2025-12-04T04:31:28.075" v="32" actId="9405"/>
          <ac:inkMkLst>
            <pc:docMk/>
            <pc:sldMk cId="0" sldId="257"/>
            <ac:inkMk id="13" creationId="{E90FDA53-C83B-AFB2-95D8-1DBC2B7A514C}"/>
          </ac:inkMkLst>
        </pc:inkChg>
        <pc:inkChg chg="add del">
          <ac:chgData name="Mrugakshi Kulkarni" userId="de8d297bfeea6467" providerId="LiveId" clId="{C388C06F-EAF5-4391-B2A2-5122DA886DF1}" dt="2025-12-04T04:31:34.026" v="34"/>
          <ac:inkMkLst>
            <pc:docMk/>
            <pc:sldMk cId="0" sldId="257"/>
            <ac:inkMk id="14" creationId="{8210045D-B548-37B2-79C4-6180222D9652}"/>
          </ac:inkMkLst>
        </pc:inkChg>
        <pc:inkChg chg="add">
          <ac:chgData name="Mrugakshi Kulkarni" userId="de8d297bfeea6467" providerId="LiveId" clId="{C388C06F-EAF5-4391-B2A2-5122DA886DF1}" dt="2025-12-04T04:31:34.026" v="34"/>
          <ac:inkMkLst>
            <pc:docMk/>
            <pc:sldMk cId="0" sldId="257"/>
            <ac:inkMk id="15" creationId="{92192790-5DFD-A4A3-CA4D-6809D929E2B1}"/>
          </ac:inkMkLst>
        </pc:inkChg>
      </pc:sldChg>
      <pc:sldChg chg="addSp mod">
        <pc:chgData name="Mrugakshi Kulkarni" userId="de8d297bfeea6467" providerId="LiveId" clId="{C388C06F-EAF5-4391-B2A2-5122DA886DF1}" dt="2025-12-04T04:32:25.569" v="37" actId="9405"/>
        <pc:sldMkLst>
          <pc:docMk/>
          <pc:sldMk cId="0" sldId="258"/>
        </pc:sldMkLst>
        <pc:inkChg chg="add">
          <ac:chgData name="Mrugakshi Kulkarni" userId="de8d297bfeea6467" providerId="LiveId" clId="{C388C06F-EAF5-4391-B2A2-5122DA886DF1}" dt="2025-12-04T04:32:14.039" v="35" actId="9405"/>
          <ac:inkMkLst>
            <pc:docMk/>
            <pc:sldMk cId="0" sldId="258"/>
            <ac:inkMk id="12" creationId="{8126CC14-B2B7-53EE-2579-0A3F3FD7C274}"/>
          </ac:inkMkLst>
        </pc:inkChg>
        <pc:inkChg chg="add">
          <ac:chgData name="Mrugakshi Kulkarni" userId="de8d297bfeea6467" providerId="LiveId" clId="{C388C06F-EAF5-4391-B2A2-5122DA886DF1}" dt="2025-12-04T04:32:20.734" v="36" actId="9405"/>
          <ac:inkMkLst>
            <pc:docMk/>
            <pc:sldMk cId="0" sldId="258"/>
            <ac:inkMk id="13" creationId="{27EBAB70-DA7A-F97B-5F67-F636359003BE}"/>
          </ac:inkMkLst>
        </pc:inkChg>
        <pc:inkChg chg="add">
          <ac:chgData name="Mrugakshi Kulkarni" userId="de8d297bfeea6467" providerId="LiveId" clId="{C388C06F-EAF5-4391-B2A2-5122DA886DF1}" dt="2025-12-04T04:32:25.569" v="37" actId="9405"/>
          <ac:inkMkLst>
            <pc:docMk/>
            <pc:sldMk cId="0" sldId="258"/>
            <ac:inkMk id="14" creationId="{308F9907-5396-4E1A-1D3A-FF0FD82539BB}"/>
          </ac:inkMkLst>
        </pc:inkChg>
      </pc:sldChg>
      <pc:sldChg chg="addSp delSp modSp mod">
        <pc:chgData name="Mrugakshi Kulkarni" userId="de8d297bfeea6467" providerId="LiveId" clId="{C388C06F-EAF5-4391-B2A2-5122DA886DF1}" dt="2025-12-04T04:33:00.887" v="47"/>
        <pc:sldMkLst>
          <pc:docMk/>
          <pc:sldMk cId="0" sldId="259"/>
        </pc:sldMkLst>
        <pc:grpChg chg="del mod">
          <ac:chgData name="Mrugakshi Kulkarni" userId="de8d297bfeea6467" providerId="LiveId" clId="{C388C06F-EAF5-4391-B2A2-5122DA886DF1}" dt="2025-12-04T04:32:51.176" v="43"/>
          <ac:grpSpMkLst>
            <pc:docMk/>
            <pc:sldMk cId="0" sldId="259"/>
            <ac:grpSpMk id="15" creationId="{AE07934A-8C4E-F7A5-7FD3-789BA0C405BC}"/>
          </ac:grpSpMkLst>
        </pc:grpChg>
        <pc:grpChg chg="del mod">
          <ac:chgData name="Mrugakshi Kulkarni" userId="de8d297bfeea6467" providerId="LiveId" clId="{C388C06F-EAF5-4391-B2A2-5122DA886DF1}" dt="2025-12-04T04:32:55.231" v="45"/>
          <ac:grpSpMkLst>
            <pc:docMk/>
            <pc:sldMk cId="0" sldId="259"/>
            <ac:grpSpMk id="17" creationId="{290BCB00-C519-49A4-E022-AA750E1370EA}"/>
          </ac:grpSpMkLst>
        </pc:grpChg>
        <pc:grpChg chg="del mod">
          <ac:chgData name="Mrugakshi Kulkarni" userId="de8d297bfeea6467" providerId="LiveId" clId="{C388C06F-EAF5-4391-B2A2-5122DA886DF1}" dt="2025-12-04T04:33:00.887" v="47"/>
          <ac:grpSpMkLst>
            <pc:docMk/>
            <pc:sldMk cId="0" sldId="259"/>
            <ac:grpSpMk id="19" creationId="{4B4E2DAD-EF76-7CDB-762E-11CA853E5311}"/>
          </ac:grpSpMkLst>
        </pc:grpChg>
        <pc:grpChg chg="mod">
          <ac:chgData name="Mrugakshi Kulkarni" userId="de8d297bfeea6467" providerId="LiveId" clId="{C388C06F-EAF5-4391-B2A2-5122DA886DF1}" dt="2025-12-04T04:33:00.887" v="47"/>
          <ac:grpSpMkLst>
            <pc:docMk/>
            <pc:sldMk cId="0" sldId="259"/>
            <ac:grpSpMk id="21" creationId="{CE500C4F-F7DB-1335-497C-33741F9DD35A}"/>
          </ac:grpSpMkLst>
        </pc:grpChg>
        <pc:inkChg chg="add">
          <ac:chgData name="Mrugakshi Kulkarni" userId="de8d297bfeea6467" providerId="LiveId" clId="{C388C06F-EAF5-4391-B2A2-5122DA886DF1}" dt="2025-12-04T04:32:42.026" v="38" actId="9405"/>
          <ac:inkMkLst>
            <pc:docMk/>
            <pc:sldMk cId="0" sldId="259"/>
            <ac:inkMk id="12" creationId="{A46688EA-7715-1E63-A607-DC1643B69031}"/>
          </ac:inkMkLst>
        </pc:inkChg>
        <pc:inkChg chg="add mod">
          <ac:chgData name="Mrugakshi Kulkarni" userId="de8d297bfeea6467" providerId="LiveId" clId="{C388C06F-EAF5-4391-B2A2-5122DA886DF1}" dt="2025-12-04T04:33:00.887" v="47"/>
          <ac:inkMkLst>
            <pc:docMk/>
            <pc:sldMk cId="0" sldId="259"/>
            <ac:inkMk id="13" creationId="{665B15B5-71F7-D338-3B53-E35005736966}"/>
          </ac:inkMkLst>
        </pc:inkChg>
        <pc:inkChg chg="add mod">
          <ac:chgData name="Mrugakshi Kulkarni" userId="de8d297bfeea6467" providerId="LiveId" clId="{C388C06F-EAF5-4391-B2A2-5122DA886DF1}" dt="2025-12-04T04:33:00.887" v="47"/>
          <ac:inkMkLst>
            <pc:docMk/>
            <pc:sldMk cId="0" sldId="259"/>
            <ac:inkMk id="14" creationId="{F30AA545-47CA-94BF-3990-4C9F368E32BB}"/>
          </ac:inkMkLst>
        </pc:inkChg>
        <pc:inkChg chg="add mod">
          <ac:chgData name="Mrugakshi Kulkarni" userId="de8d297bfeea6467" providerId="LiveId" clId="{C388C06F-EAF5-4391-B2A2-5122DA886DF1}" dt="2025-12-04T04:33:00.887" v="47"/>
          <ac:inkMkLst>
            <pc:docMk/>
            <pc:sldMk cId="0" sldId="259"/>
            <ac:inkMk id="16" creationId="{2AE61D8B-E8F3-3883-A81F-57885262BC76}"/>
          </ac:inkMkLst>
        </pc:inkChg>
        <pc:inkChg chg="add mod">
          <ac:chgData name="Mrugakshi Kulkarni" userId="de8d297bfeea6467" providerId="LiveId" clId="{C388C06F-EAF5-4391-B2A2-5122DA886DF1}" dt="2025-12-04T04:33:00.887" v="47"/>
          <ac:inkMkLst>
            <pc:docMk/>
            <pc:sldMk cId="0" sldId="259"/>
            <ac:inkMk id="18" creationId="{58C5E470-E8C7-DE0B-DCEA-579851F2EB80}"/>
          </ac:inkMkLst>
        </pc:inkChg>
        <pc:inkChg chg="add mod">
          <ac:chgData name="Mrugakshi Kulkarni" userId="de8d297bfeea6467" providerId="LiveId" clId="{C388C06F-EAF5-4391-B2A2-5122DA886DF1}" dt="2025-12-04T04:33:00.887" v="47"/>
          <ac:inkMkLst>
            <pc:docMk/>
            <pc:sldMk cId="0" sldId="259"/>
            <ac:inkMk id="20" creationId="{80C1A56A-F591-8D28-95AF-685FEF7D6AA9}"/>
          </ac:inkMkLst>
        </pc:inkChg>
      </pc:sldChg>
      <pc:sldChg chg="addSp delSp modSp mod">
        <pc:chgData name="Mrugakshi Kulkarni" userId="de8d297bfeea6467" providerId="LiveId" clId="{C388C06F-EAF5-4391-B2A2-5122DA886DF1}" dt="2025-12-04T04:33:33.632" v="55" actId="9405"/>
        <pc:sldMkLst>
          <pc:docMk/>
          <pc:sldMk cId="0" sldId="260"/>
        </pc:sldMkLst>
        <pc:grpChg chg="mod">
          <ac:chgData name="Mrugakshi Kulkarni" userId="de8d297bfeea6467" providerId="LiveId" clId="{C388C06F-EAF5-4391-B2A2-5122DA886DF1}" dt="2025-12-04T04:33:17.628" v="52"/>
          <ac:grpSpMkLst>
            <pc:docMk/>
            <pc:sldMk cId="0" sldId="260"/>
            <ac:grpSpMk id="15" creationId="{82FCBAC9-6351-5D43-6BE2-233465F461BE}"/>
          </ac:grpSpMkLst>
        </pc:grpChg>
        <pc:inkChg chg="add mod">
          <ac:chgData name="Mrugakshi Kulkarni" userId="de8d297bfeea6467" providerId="LiveId" clId="{C388C06F-EAF5-4391-B2A2-5122DA886DF1}" dt="2025-12-04T04:33:17.628" v="52"/>
          <ac:inkMkLst>
            <pc:docMk/>
            <pc:sldMk cId="0" sldId="260"/>
            <ac:inkMk id="13" creationId="{A3F27D75-2476-FF84-8E7E-49BD067BDEFE}"/>
          </ac:inkMkLst>
        </pc:inkChg>
        <pc:inkChg chg="add del mod">
          <ac:chgData name="Mrugakshi Kulkarni" userId="de8d297bfeea6467" providerId="LiveId" clId="{C388C06F-EAF5-4391-B2A2-5122DA886DF1}" dt="2025-12-04T04:33:17.628" v="52"/>
          <ac:inkMkLst>
            <pc:docMk/>
            <pc:sldMk cId="0" sldId="260"/>
            <ac:inkMk id="14" creationId="{1260795A-9E2C-F8B2-0733-BAFEC3B616CC}"/>
          </ac:inkMkLst>
        </pc:inkChg>
        <pc:inkChg chg="add">
          <ac:chgData name="Mrugakshi Kulkarni" userId="de8d297bfeea6467" providerId="LiveId" clId="{C388C06F-EAF5-4391-B2A2-5122DA886DF1}" dt="2025-12-04T04:33:22.539" v="53" actId="9405"/>
          <ac:inkMkLst>
            <pc:docMk/>
            <pc:sldMk cId="0" sldId="260"/>
            <ac:inkMk id="16" creationId="{538D81B9-08C7-F524-03AD-B3730210C481}"/>
          </ac:inkMkLst>
        </pc:inkChg>
        <pc:inkChg chg="add">
          <ac:chgData name="Mrugakshi Kulkarni" userId="de8d297bfeea6467" providerId="LiveId" clId="{C388C06F-EAF5-4391-B2A2-5122DA886DF1}" dt="2025-12-04T04:33:29.018" v="54" actId="9405"/>
          <ac:inkMkLst>
            <pc:docMk/>
            <pc:sldMk cId="0" sldId="260"/>
            <ac:inkMk id="17" creationId="{75F13767-F923-450C-07C7-CED513BF937F}"/>
          </ac:inkMkLst>
        </pc:inkChg>
        <pc:inkChg chg="add">
          <ac:chgData name="Mrugakshi Kulkarni" userId="de8d297bfeea6467" providerId="LiveId" clId="{C388C06F-EAF5-4391-B2A2-5122DA886DF1}" dt="2025-12-04T04:33:33.632" v="55" actId="9405"/>
          <ac:inkMkLst>
            <pc:docMk/>
            <pc:sldMk cId="0" sldId="260"/>
            <ac:inkMk id="18" creationId="{C2526CF1-34DD-8596-65A4-69EF3C402DD5}"/>
          </ac:inkMkLst>
        </pc:inkChg>
      </pc:sldChg>
      <pc:sldChg chg="addSp delSp modSp mod">
        <pc:chgData name="Mrugakshi Kulkarni" userId="de8d297bfeea6467" providerId="LiveId" clId="{C388C06F-EAF5-4391-B2A2-5122DA886DF1}" dt="2025-12-04T04:34:43.610" v="69" actId="9405"/>
        <pc:sldMkLst>
          <pc:docMk/>
          <pc:sldMk cId="0" sldId="261"/>
        </pc:sldMkLst>
        <pc:grpChg chg="del mod">
          <ac:chgData name="Mrugakshi Kulkarni" userId="de8d297bfeea6467" providerId="LiveId" clId="{C388C06F-EAF5-4391-B2A2-5122DA886DF1}" dt="2025-12-04T04:34:40.439" v="68"/>
          <ac:grpSpMkLst>
            <pc:docMk/>
            <pc:sldMk cId="0" sldId="261"/>
            <ac:grpSpMk id="18" creationId="{189414F4-2DA1-C4AD-A16C-65D842F808BB}"/>
          </ac:grpSpMkLst>
        </pc:grpChg>
        <pc:grpChg chg="mod">
          <ac:chgData name="Mrugakshi Kulkarni" userId="de8d297bfeea6467" providerId="LiveId" clId="{C388C06F-EAF5-4391-B2A2-5122DA886DF1}" dt="2025-12-04T04:34:40.439" v="68"/>
          <ac:grpSpMkLst>
            <pc:docMk/>
            <pc:sldMk cId="0" sldId="261"/>
            <ac:grpSpMk id="20" creationId="{517DB138-5066-0D44-561A-E4DA32E583A9}"/>
          </ac:grpSpMkLst>
        </pc:grpChg>
        <pc:picChg chg="del mod">
          <ac:chgData name="Mrugakshi Kulkarni" userId="de8d297bfeea6467" providerId="LiveId" clId="{C388C06F-EAF5-4391-B2A2-5122DA886DF1}" dt="2025-12-04T04:33:44.801" v="57" actId="478"/>
          <ac:picMkLst>
            <pc:docMk/>
            <pc:sldMk cId="0" sldId="261"/>
            <ac:picMk id="12" creationId="{00000000-0000-0000-0000-000000000000}"/>
          </ac:picMkLst>
        </pc:picChg>
        <pc:picChg chg="add mod">
          <ac:chgData name="Mrugakshi Kulkarni" userId="de8d297bfeea6467" providerId="LiveId" clId="{C388C06F-EAF5-4391-B2A2-5122DA886DF1}" dt="2025-12-04T04:34:19.694" v="62" actId="14100"/>
          <ac:picMkLst>
            <pc:docMk/>
            <pc:sldMk cId="0" sldId="261"/>
            <ac:picMk id="14" creationId="{E2B3C40F-06B3-0EEF-A8E3-957765F589F4}"/>
          </ac:picMkLst>
        </pc:picChg>
        <pc:inkChg chg="add mod">
          <ac:chgData name="Mrugakshi Kulkarni" userId="de8d297bfeea6467" providerId="LiveId" clId="{C388C06F-EAF5-4391-B2A2-5122DA886DF1}" dt="2025-12-04T04:34:40.439" v="68"/>
          <ac:inkMkLst>
            <pc:docMk/>
            <pc:sldMk cId="0" sldId="261"/>
            <ac:inkMk id="15" creationId="{9664235B-78ED-34D8-4B4E-E20F921676B3}"/>
          </ac:inkMkLst>
        </pc:inkChg>
        <pc:inkChg chg="add mod">
          <ac:chgData name="Mrugakshi Kulkarni" userId="de8d297bfeea6467" providerId="LiveId" clId="{C388C06F-EAF5-4391-B2A2-5122DA886DF1}" dt="2025-12-04T04:34:40.439" v="68"/>
          <ac:inkMkLst>
            <pc:docMk/>
            <pc:sldMk cId="0" sldId="261"/>
            <ac:inkMk id="16" creationId="{BB10CABF-BEA5-6F4D-8EFB-A9205811C74A}"/>
          </ac:inkMkLst>
        </pc:inkChg>
        <pc:inkChg chg="add mod">
          <ac:chgData name="Mrugakshi Kulkarni" userId="de8d297bfeea6467" providerId="LiveId" clId="{C388C06F-EAF5-4391-B2A2-5122DA886DF1}" dt="2025-12-04T04:34:40.439" v="68"/>
          <ac:inkMkLst>
            <pc:docMk/>
            <pc:sldMk cId="0" sldId="261"/>
            <ac:inkMk id="17" creationId="{44CDA897-E274-E90D-6FCF-6158FD14C43C}"/>
          </ac:inkMkLst>
        </pc:inkChg>
        <pc:inkChg chg="add mod">
          <ac:chgData name="Mrugakshi Kulkarni" userId="de8d297bfeea6467" providerId="LiveId" clId="{C388C06F-EAF5-4391-B2A2-5122DA886DF1}" dt="2025-12-04T04:34:40.439" v="68"/>
          <ac:inkMkLst>
            <pc:docMk/>
            <pc:sldMk cId="0" sldId="261"/>
            <ac:inkMk id="19" creationId="{3342CF5E-EE4E-A672-B5EA-92084926FAA4}"/>
          </ac:inkMkLst>
        </pc:inkChg>
        <pc:inkChg chg="add">
          <ac:chgData name="Mrugakshi Kulkarni" userId="de8d297bfeea6467" providerId="LiveId" clId="{C388C06F-EAF5-4391-B2A2-5122DA886DF1}" dt="2025-12-04T04:34:43.610" v="69" actId="9405"/>
          <ac:inkMkLst>
            <pc:docMk/>
            <pc:sldMk cId="0" sldId="261"/>
            <ac:inkMk id="21" creationId="{0D7DE33F-811E-FB2C-268F-8EC1FD725B01}"/>
          </ac:inkMkLst>
        </pc:inkChg>
      </pc:sldChg>
      <pc:sldChg chg="addSp delSp modSp mod">
        <pc:chgData name="Mrugakshi Kulkarni" userId="de8d297bfeea6467" providerId="LiveId" clId="{C388C06F-EAF5-4391-B2A2-5122DA886DF1}" dt="2025-12-04T04:44:47.640" v="174" actId="20577"/>
        <pc:sldMkLst>
          <pc:docMk/>
          <pc:sldMk cId="0" sldId="262"/>
        </pc:sldMkLst>
        <pc:spChg chg="mod">
          <ac:chgData name="Mrugakshi Kulkarni" userId="de8d297bfeea6467" providerId="LiveId" clId="{C388C06F-EAF5-4391-B2A2-5122DA886DF1}" dt="2025-12-04T04:44:47.640" v="174" actId="20577"/>
          <ac:spMkLst>
            <pc:docMk/>
            <pc:sldMk cId="0" sldId="262"/>
            <ac:spMk id="4" creationId="{00000000-0000-0000-0000-000000000000}"/>
          </ac:spMkLst>
        </pc:spChg>
        <pc:spChg chg="del mod">
          <ac:chgData name="Mrugakshi Kulkarni" userId="de8d297bfeea6467" providerId="LiveId" clId="{C388C06F-EAF5-4391-B2A2-5122DA886DF1}" dt="2025-12-04T04:37:45.696" v="102" actId="478"/>
          <ac:spMkLst>
            <pc:docMk/>
            <pc:sldMk cId="0" sldId="262"/>
            <ac:spMk id="7" creationId="{00000000-0000-0000-0000-000000000000}"/>
          </ac:spMkLst>
        </pc:spChg>
        <pc:spChg chg="add mod">
          <ac:chgData name="Mrugakshi Kulkarni" userId="de8d297bfeea6467" providerId="LiveId" clId="{C388C06F-EAF5-4391-B2A2-5122DA886DF1}" dt="2025-12-04T04:40:27.075" v="123" actId="20577"/>
          <ac:spMkLst>
            <pc:docMk/>
            <pc:sldMk cId="0" sldId="262"/>
            <ac:spMk id="41" creationId="{DCA749CA-BDD2-2C9A-F352-E87E46460A95}"/>
          </ac:spMkLst>
        </pc:spChg>
        <pc:spChg chg="add mod">
          <ac:chgData name="Mrugakshi Kulkarni" userId="de8d297bfeea6467" providerId="LiveId" clId="{C388C06F-EAF5-4391-B2A2-5122DA886DF1}" dt="2025-12-04T04:39:59.301" v="112" actId="767"/>
          <ac:spMkLst>
            <pc:docMk/>
            <pc:sldMk cId="0" sldId="262"/>
            <ac:spMk id="42" creationId="{9609CC19-A2C8-0FD2-1C8F-E7A690E5A93F}"/>
          </ac:spMkLst>
        </pc:spChg>
        <pc:spChg chg="add mod">
          <ac:chgData name="Mrugakshi Kulkarni" userId="de8d297bfeea6467" providerId="LiveId" clId="{C388C06F-EAF5-4391-B2A2-5122DA886DF1}" dt="2025-12-04T04:40:17.951" v="119" actId="20577"/>
          <ac:spMkLst>
            <pc:docMk/>
            <pc:sldMk cId="0" sldId="262"/>
            <ac:spMk id="43" creationId="{F62D65FB-78AD-471E-D20A-C9DA0F0A29A9}"/>
          </ac:spMkLst>
        </pc:spChg>
        <pc:spChg chg="add mod">
          <ac:chgData name="Mrugakshi Kulkarni" userId="de8d297bfeea6467" providerId="LiveId" clId="{C388C06F-EAF5-4391-B2A2-5122DA886DF1}" dt="2025-12-04T04:40:43.337" v="128" actId="20577"/>
          <ac:spMkLst>
            <pc:docMk/>
            <pc:sldMk cId="0" sldId="262"/>
            <ac:spMk id="44" creationId="{03F3DDFF-A21C-7894-41EC-9D4E0FEADAC3}"/>
          </ac:spMkLst>
        </pc:spChg>
        <pc:grpChg chg="del mod">
          <ac:chgData name="Mrugakshi Kulkarni" userId="de8d297bfeea6467" providerId="LiveId" clId="{C388C06F-EAF5-4391-B2A2-5122DA886DF1}" dt="2025-12-04T04:35:07.548" v="77"/>
          <ac:grpSpMkLst>
            <pc:docMk/>
            <pc:sldMk cId="0" sldId="262"/>
            <ac:grpSpMk id="33" creationId="{8E89CA6C-2FF0-5D63-4766-95097E0A5C6A}"/>
          </ac:grpSpMkLst>
        </pc:grpChg>
        <pc:grpChg chg="mod">
          <ac:chgData name="Mrugakshi Kulkarni" userId="de8d297bfeea6467" providerId="LiveId" clId="{C388C06F-EAF5-4391-B2A2-5122DA886DF1}" dt="2025-12-04T04:35:07.548" v="77"/>
          <ac:grpSpMkLst>
            <pc:docMk/>
            <pc:sldMk cId="0" sldId="262"/>
            <ac:grpSpMk id="36" creationId="{80B40777-7731-1683-3918-971FBE5B027E}"/>
          </ac:grpSpMkLst>
        </pc:grpChg>
        <pc:picChg chg="del mod">
          <ac:chgData name="Mrugakshi Kulkarni" userId="de8d297bfeea6467" providerId="LiveId" clId="{C388C06F-EAF5-4391-B2A2-5122DA886DF1}" dt="2025-12-04T04:29:25.371" v="7" actId="478"/>
          <ac:picMkLst>
            <pc:docMk/>
            <pc:sldMk cId="0" sldId="262"/>
            <ac:picMk id="13" creationId="{00000000-0000-0000-0000-000000000000}"/>
          </ac:picMkLst>
        </pc:picChg>
        <pc:picChg chg="mod">
          <ac:chgData name="Mrugakshi Kulkarni" userId="de8d297bfeea6467" providerId="LiveId" clId="{C388C06F-EAF5-4391-B2A2-5122DA886DF1}" dt="2025-12-04T04:39:45.804" v="110" actId="1076"/>
          <ac:picMkLst>
            <pc:docMk/>
            <pc:sldMk cId="0" sldId="262"/>
            <ac:picMk id="20" creationId="{00000000-0000-0000-0000-000000000000}"/>
          </ac:picMkLst>
        </pc:picChg>
        <pc:inkChg chg="add">
          <ac:chgData name="Mrugakshi Kulkarni" userId="de8d297bfeea6467" providerId="LiveId" clId="{C388C06F-EAF5-4391-B2A2-5122DA886DF1}" dt="2025-12-04T04:34:56.403" v="70" actId="9405"/>
          <ac:inkMkLst>
            <pc:docMk/>
            <pc:sldMk cId="0" sldId="262"/>
            <ac:inkMk id="29" creationId="{3EBA0DCF-EB09-6368-9311-C0B950CC0E31}"/>
          </ac:inkMkLst>
        </pc:inkChg>
        <pc:inkChg chg="add">
          <ac:chgData name="Mrugakshi Kulkarni" userId="de8d297bfeea6467" providerId="LiveId" clId="{C388C06F-EAF5-4391-B2A2-5122DA886DF1}" dt="2025-12-04T04:34:59.690" v="71" actId="9405"/>
          <ac:inkMkLst>
            <pc:docMk/>
            <pc:sldMk cId="0" sldId="262"/>
            <ac:inkMk id="30" creationId="{2C8BD464-039E-BFC4-C5E5-9F320A9B00F0}"/>
          </ac:inkMkLst>
        </pc:inkChg>
        <pc:inkChg chg="add mod">
          <ac:chgData name="Mrugakshi Kulkarni" userId="de8d297bfeea6467" providerId="LiveId" clId="{C388C06F-EAF5-4391-B2A2-5122DA886DF1}" dt="2025-12-04T04:35:07.548" v="77"/>
          <ac:inkMkLst>
            <pc:docMk/>
            <pc:sldMk cId="0" sldId="262"/>
            <ac:inkMk id="31" creationId="{10D78DC9-418D-F677-4283-82E191B13996}"/>
          </ac:inkMkLst>
        </pc:inkChg>
        <pc:inkChg chg="add mod">
          <ac:chgData name="Mrugakshi Kulkarni" userId="de8d297bfeea6467" providerId="LiveId" clId="{C388C06F-EAF5-4391-B2A2-5122DA886DF1}" dt="2025-12-04T04:35:07.548" v="77"/>
          <ac:inkMkLst>
            <pc:docMk/>
            <pc:sldMk cId="0" sldId="262"/>
            <ac:inkMk id="32" creationId="{A78F933B-6D26-C5F9-5DF5-0D72B2C6BD8D}"/>
          </ac:inkMkLst>
        </pc:inkChg>
        <pc:inkChg chg="add mod">
          <ac:chgData name="Mrugakshi Kulkarni" userId="de8d297bfeea6467" providerId="LiveId" clId="{C388C06F-EAF5-4391-B2A2-5122DA886DF1}" dt="2025-12-04T04:35:07.548" v="77"/>
          <ac:inkMkLst>
            <pc:docMk/>
            <pc:sldMk cId="0" sldId="262"/>
            <ac:inkMk id="34" creationId="{41F39DFA-51BD-932B-6BA5-2D306E9B9E2C}"/>
          </ac:inkMkLst>
        </pc:inkChg>
        <pc:inkChg chg="add mod">
          <ac:chgData name="Mrugakshi Kulkarni" userId="de8d297bfeea6467" providerId="LiveId" clId="{C388C06F-EAF5-4391-B2A2-5122DA886DF1}" dt="2025-12-04T04:35:07.548" v="77"/>
          <ac:inkMkLst>
            <pc:docMk/>
            <pc:sldMk cId="0" sldId="262"/>
            <ac:inkMk id="35" creationId="{9D2B108C-BDE7-1367-DCCF-B619C10CF3B4}"/>
          </ac:inkMkLst>
        </pc:inkChg>
        <pc:inkChg chg="add">
          <ac:chgData name="Mrugakshi Kulkarni" userId="de8d297bfeea6467" providerId="LiveId" clId="{C388C06F-EAF5-4391-B2A2-5122DA886DF1}" dt="2025-12-04T04:35:08.324" v="78" actId="9405"/>
          <ac:inkMkLst>
            <pc:docMk/>
            <pc:sldMk cId="0" sldId="262"/>
            <ac:inkMk id="37" creationId="{14195430-7B6E-7021-860B-7ED7D806EA41}"/>
          </ac:inkMkLst>
        </pc:inkChg>
        <pc:inkChg chg="add">
          <ac:chgData name="Mrugakshi Kulkarni" userId="de8d297bfeea6467" providerId="LiveId" clId="{C388C06F-EAF5-4391-B2A2-5122DA886DF1}" dt="2025-12-04T04:38:43.369" v="103" actId="9405"/>
          <ac:inkMkLst>
            <pc:docMk/>
            <pc:sldMk cId="0" sldId="262"/>
            <ac:inkMk id="38" creationId="{58C01DF5-4F87-D352-9FF4-9CC8079FD410}"/>
          </ac:inkMkLst>
        </pc:inkChg>
        <pc:inkChg chg="add">
          <ac:chgData name="Mrugakshi Kulkarni" userId="de8d297bfeea6467" providerId="LiveId" clId="{C388C06F-EAF5-4391-B2A2-5122DA886DF1}" dt="2025-12-04T04:38:48.977" v="104" actId="9405"/>
          <ac:inkMkLst>
            <pc:docMk/>
            <pc:sldMk cId="0" sldId="262"/>
            <ac:inkMk id="39" creationId="{5625406F-2DBE-4A35-A380-A3A81B5EB36E}"/>
          </ac:inkMkLst>
        </pc:inkChg>
        <pc:inkChg chg="add">
          <ac:chgData name="Mrugakshi Kulkarni" userId="de8d297bfeea6467" providerId="LiveId" clId="{C388C06F-EAF5-4391-B2A2-5122DA886DF1}" dt="2025-12-04T04:38:57.059" v="105" actId="9405"/>
          <ac:inkMkLst>
            <pc:docMk/>
            <pc:sldMk cId="0" sldId="262"/>
            <ac:inkMk id="40" creationId="{1048AFD2-B12B-0CFA-B262-0BD1685E602F}"/>
          </ac:inkMkLst>
        </pc:inkChg>
      </pc:sldChg>
      <pc:sldChg chg="addSp delSp modSp mod">
        <pc:chgData name="Mrugakshi Kulkarni" userId="de8d297bfeea6467" providerId="LiveId" clId="{C388C06F-EAF5-4391-B2A2-5122DA886DF1}" dt="2025-12-04T04:42:10.062" v="139" actId="20577"/>
        <pc:sldMkLst>
          <pc:docMk/>
          <pc:sldMk cId="0" sldId="263"/>
        </pc:sldMkLst>
        <pc:spChg chg="add mod">
          <ac:chgData name="Mrugakshi Kulkarni" userId="de8d297bfeea6467" providerId="LiveId" clId="{C388C06F-EAF5-4391-B2A2-5122DA886DF1}" dt="2025-12-04T04:42:10.062" v="139" actId="20577"/>
          <ac:spMkLst>
            <pc:docMk/>
            <pc:sldMk cId="0" sldId="263"/>
            <ac:spMk id="35" creationId="{3BC2CCB8-D434-5E33-9A75-BCF2A5F95BF0}"/>
          </ac:spMkLst>
        </pc:spChg>
        <pc:inkChg chg="add del">
          <ac:chgData name="Mrugakshi Kulkarni" userId="de8d297bfeea6467" providerId="LiveId" clId="{C388C06F-EAF5-4391-B2A2-5122DA886DF1}" dt="2025-12-04T04:35:20.138" v="80"/>
          <ac:inkMkLst>
            <pc:docMk/>
            <pc:sldMk cId="0" sldId="263"/>
            <ac:inkMk id="29" creationId="{13CA3159-26BE-7C89-57A9-50295E7D4BF0}"/>
          </ac:inkMkLst>
        </pc:inkChg>
        <pc:inkChg chg="add">
          <ac:chgData name="Mrugakshi Kulkarni" userId="de8d297bfeea6467" providerId="LiveId" clId="{C388C06F-EAF5-4391-B2A2-5122DA886DF1}" dt="2025-12-04T04:35:20.138" v="80"/>
          <ac:inkMkLst>
            <pc:docMk/>
            <pc:sldMk cId="0" sldId="263"/>
            <ac:inkMk id="30" creationId="{60782951-4A6F-C6B6-14E7-59BA01C488AB}"/>
          </ac:inkMkLst>
        </pc:inkChg>
        <pc:inkChg chg="add">
          <ac:chgData name="Mrugakshi Kulkarni" userId="de8d297bfeea6467" providerId="LiveId" clId="{C388C06F-EAF5-4391-B2A2-5122DA886DF1}" dt="2025-12-04T04:35:23.514" v="81" actId="9405"/>
          <ac:inkMkLst>
            <pc:docMk/>
            <pc:sldMk cId="0" sldId="263"/>
            <ac:inkMk id="31" creationId="{ECF4126A-3400-B209-ABA6-A14B86AF6570}"/>
          </ac:inkMkLst>
        </pc:inkChg>
        <pc:inkChg chg="add">
          <ac:chgData name="Mrugakshi Kulkarni" userId="de8d297bfeea6467" providerId="LiveId" clId="{C388C06F-EAF5-4391-B2A2-5122DA886DF1}" dt="2025-12-04T04:35:29.001" v="82" actId="9405"/>
          <ac:inkMkLst>
            <pc:docMk/>
            <pc:sldMk cId="0" sldId="263"/>
            <ac:inkMk id="32" creationId="{54662ACC-9896-9D31-18CF-4BE20F6CBAE3}"/>
          </ac:inkMkLst>
        </pc:inkChg>
        <pc:inkChg chg="add">
          <ac:chgData name="Mrugakshi Kulkarni" userId="de8d297bfeea6467" providerId="LiveId" clId="{C388C06F-EAF5-4391-B2A2-5122DA886DF1}" dt="2025-12-04T04:35:31.774" v="83" actId="9405"/>
          <ac:inkMkLst>
            <pc:docMk/>
            <pc:sldMk cId="0" sldId="263"/>
            <ac:inkMk id="33" creationId="{558EB4F9-DD1E-6222-040E-D2793BD1F400}"/>
          </ac:inkMkLst>
        </pc:inkChg>
        <pc:inkChg chg="add">
          <ac:chgData name="Mrugakshi Kulkarni" userId="de8d297bfeea6467" providerId="LiveId" clId="{C388C06F-EAF5-4391-B2A2-5122DA886DF1}" dt="2025-12-04T04:41:12.485" v="129" actId="9405"/>
          <ac:inkMkLst>
            <pc:docMk/>
            <pc:sldMk cId="0" sldId="263"/>
            <ac:inkMk id="34" creationId="{C54E0823-0AE3-15C4-6E8A-4B2836E44CEF}"/>
          </ac:inkMkLst>
        </pc:inkChg>
      </pc:sldChg>
      <pc:sldChg chg="addSp delSp modSp mod">
        <pc:chgData name="Mrugakshi Kulkarni" userId="de8d297bfeea6467" providerId="LiveId" clId="{C388C06F-EAF5-4391-B2A2-5122DA886DF1}" dt="2025-12-04T04:43:26.217" v="151" actId="255"/>
        <pc:sldMkLst>
          <pc:docMk/>
          <pc:sldMk cId="0" sldId="264"/>
        </pc:sldMkLst>
        <pc:spChg chg="add del mod">
          <ac:chgData name="Mrugakshi Kulkarni" userId="de8d297bfeea6467" providerId="LiveId" clId="{C388C06F-EAF5-4391-B2A2-5122DA886DF1}" dt="2025-12-04T04:37:13.451" v="100" actId="478"/>
          <ac:spMkLst>
            <pc:docMk/>
            <pc:sldMk cId="0" sldId="264"/>
            <ac:spMk id="35" creationId="{2046E8D2-6D73-D505-7244-9AFFE28C7234}"/>
          </ac:spMkLst>
        </pc:spChg>
        <pc:spChg chg="add mod">
          <ac:chgData name="Mrugakshi Kulkarni" userId="de8d297bfeea6467" providerId="LiveId" clId="{C388C06F-EAF5-4391-B2A2-5122DA886DF1}" dt="2025-12-04T04:43:26.217" v="151" actId="255"/>
          <ac:spMkLst>
            <pc:docMk/>
            <pc:sldMk cId="0" sldId="264"/>
            <ac:spMk id="37" creationId="{16241047-DAF7-F18F-13E3-BD0681E006A3}"/>
          </ac:spMkLst>
        </pc:spChg>
        <pc:grpChg chg="mod">
          <ac:chgData name="Mrugakshi Kulkarni" userId="de8d297bfeea6467" providerId="LiveId" clId="{C388C06F-EAF5-4391-B2A2-5122DA886DF1}" dt="2025-12-04T04:36:50.014" v="96"/>
          <ac:grpSpMkLst>
            <pc:docMk/>
            <pc:sldMk cId="0" sldId="264"/>
            <ac:grpSpMk id="34" creationId="{87CA25C3-6428-8B59-BDEA-2C8D318F3098}"/>
          </ac:grpSpMkLst>
        </pc:grpChg>
        <pc:inkChg chg="add del">
          <ac:chgData name="Mrugakshi Kulkarni" userId="de8d297bfeea6467" providerId="LiveId" clId="{C388C06F-EAF5-4391-B2A2-5122DA886DF1}" dt="2025-12-04T04:35:56.453" v="85"/>
          <ac:inkMkLst>
            <pc:docMk/>
            <pc:sldMk cId="0" sldId="264"/>
            <ac:inkMk id="27" creationId="{04E03D0F-ADB3-DFC4-628E-D790BCD99F29}"/>
          </ac:inkMkLst>
        </pc:inkChg>
        <pc:inkChg chg="add mod">
          <ac:chgData name="Mrugakshi Kulkarni" userId="de8d297bfeea6467" providerId="LiveId" clId="{C388C06F-EAF5-4391-B2A2-5122DA886DF1}" dt="2025-12-04T04:35:56.859" v="86"/>
          <ac:inkMkLst>
            <pc:docMk/>
            <pc:sldMk cId="0" sldId="264"/>
            <ac:inkMk id="28" creationId="{2F797692-2672-1E34-D270-84DC00DCF67F}"/>
          </ac:inkMkLst>
        </pc:inkChg>
        <pc:inkChg chg="add del">
          <ac:chgData name="Mrugakshi Kulkarni" userId="de8d297bfeea6467" providerId="LiveId" clId="{C388C06F-EAF5-4391-B2A2-5122DA886DF1}" dt="2025-12-04T04:36:04.625" v="88" actId="9405"/>
          <ac:inkMkLst>
            <pc:docMk/>
            <pc:sldMk cId="0" sldId="264"/>
            <ac:inkMk id="29" creationId="{0CA3091D-5A60-B3B4-046E-853B37A7B08E}"/>
          </ac:inkMkLst>
        </pc:inkChg>
        <pc:inkChg chg="add del">
          <ac:chgData name="Mrugakshi Kulkarni" userId="de8d297bfeea6467" providerId="LiveId" clId="{C388C06F-EAF5-4391-B2A2-5122DA886DF1}" dt="2025-12-04T04:36:32.225" v="90" actId="9405"/>
          <ac:inkMkLst>
            <pc:docMk/>
            <pc:sldMk cId="0" sldId="264"/>
            <ac:inkMk id="30" creationId="{2ED40B74-BF30-FAC3-4AC6-D1F1A4F8C489}"/>
          </ac:inkMkLst>
        </pc:inkChg>
        <pc:inkChg chg="add del mod">
          <ac:chgData name="Mrugakshi Kulkarni" userId="de8d297bfeea6467" providerId="LiveId" clId="{C388C06F-EAF5-4391-B2A2-5122DA886DF1}" dt="2025-12-04T04:36:51.125" v="98" actId="9405"/>
          <ac:inkMkLst>
            <pc:docMk/>
            <pc:sldMk cId="0" sldId="264"/>
            <ac:inkMk id="31" creationId="{6A014138-98C1-B806-6552-B7F45057B354}"/>
          </ac:inkMkLst>
        </pc:inkChg>
        <pc:inkChg chg="add del mod">
          <ac:chgData name="Mrugakshi Kulkarni" userId="de8d297bfeea6467" providerId="LiveId" clId="{C388C06F-EAF5-4391-B2A2-5122DA886DF1}" dt="2025-12-04T04:36:50.561" v="97" actId="9405"/>
          <ac:inkMkLst>
            <pc:docMk/>
            <pc:sldMk cId="0" sldId="264"/>
            <ac:inkMk id="32" creationId="{7D8B738F-A846-196E-E834-00E73E0E6040}"/>
          </ac:inkMkLst>
        </pc:inkChg>
        <pc:inkChg chg="add del mod">
          <ac:chgData name="Mrugakshi Kulkarni" userId="de8d297bfeea6467" providerId="LiveId" clId="{C388C06F-EAF5-4391-B2A2-5122DA886DF1}" dt="2025-12-04T04:36:50.014" v="96"/>
          <ac:inkMkLst>
            <pc:docMk/>
            <pc:sldMk cId="0" sldId="264"/>
            <ac:inkMk id="33" creationId="{FEDDD9BD-C745-43C0-B1C8-326B30F34256}"/>
          </ac:inkMkLst>
        </pc:inkChg>
        <pc:inkChg chg="add">
          <ac:chgData name="Mrugakshi Kulkarni" userId="de8d297bfeea6467" providerId="LiveId" clId="{C388C06F-EAF5-4391-B2A2-5122DA886DF1}" dt="2025-12-04T04:42:39.524" v="140" actId="9405"/>
          <ac:inkMkLst>
            <pc:docMk/>
            <pc:sldMk cId="0" sldId="264"/>
            <ac:inkMk id="36" creationId="{BAEB0842-CB0C-9557-10DB-950B103FDC0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0:48.4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196 405 24575,'583'0'0,"-552"-3"0,1 0 0,-1-2 0,0-2 0,49-17 0,13-2 0,-47 17 0,1 2 0,65-2 0,93 9 0,25 0 0,-104-15 0,22-1 0,215 17 0,-350-2 0,0-1 0,0 0 0,0-1 0,0 0 0,-1-1 0,19-8 0,37-10 0,-24 15 0,81-3 0,12-1 0,22-6 0,11-2 0,-82 9 0,0 5 0,115 6 0,-67 2 0,-17-5 0,121 4 0,-235-1 0,-1-1 0,0 1 0,0-1 0,1 1 0,-1 1 0,0-1 0,0 0 0,0 1 0,0 0 0,-1 0 0,1 0 0,0 1 0,-1-1 0,0 1 0,1 0 0,-1-1 0,0 2 0,0-1 0,-1 0 0,1 0 0,-1 1 0,1 0 0,-1-1 0,0 1 0,-1 0 0,1 0 0,-1 0 0,1 0 0,-1 0 0,1 7 0,1 13 0,-1-1 0,-1 1 0,-1 0 0,-4 35 0,1-19 0,3 3 0,-4 42 0,3-77 0,0 1 0,-1-1 0,0 0 0,-1 0 0,1 0 0,-1-1 0,-8 14 0,8-17 0,0 0 0,0-1 0,-1 1 0,1-1 0,-1 0 0,0 0 0,0 0 0,0-1 0,0 1 0,0-1 0,-1 0 0,1 0 0,-1-1 0,1 1 0,-1-1 0,0 0 0,-8 0 0,-10 2 0,0-2 0,-34-2 0,31 0 0,-565-5 0,549 7 0,1 2 0,-1 2 0,-55 13 0,70-9 0,0 0 0,1 2 0,-32 19 0,30-16 0,0 0 0,-47 15 0,32-17 0,0-2 0,-1-1 0,0-3 0,-46 2 0,28-9 0,41 0 0,-1 0 0,0 2 0,1 0 0,-1 2 0,-22 5 0,-13 7 0,-2-2 0,0-3 0,0-3 0,-110 0 0,15-10 0,-284 5 0,317 12 0,-12 1 0,-460-12 0,306-6 0,272 4 0,0-1 0,0-1 0,-1-1 0,1 0 0,0-1 0,-15-5 0,26 6 0,-1 0 0,1 0 0,0 0 0,0 0 0,-1-1 0,2 0 0,-1 0 0,0 0 0,0 0 0,1 0 0,0-1 0,0 0 0,0 1 0,0-1 0,1 0 0,-1-1 0,1 1 0,0 0 0,0-1 0,0 1 0,1-1 0,0 1 0,-1-6 0,-4-36 0,3 1 0,1-1 0,7-67 0,-1 11 0,-4 50 0,-1 27 0,1-1 0,4-26 0,-3 49 0,-1-1 0,1 1 0,0-1 0,0 1 0,0 0 0,1 0 0,-1-1 0,1 1 0,0 0 0,0 0 0,0 0 0,0 1 0,0-1 0,1 0 0,-1 1 0,1 0 0,-1-1 0,1 1 0,0 0 0,0 0 0,0 1 0,0-1 0,1 0 0,-1 1 0,5-1 0,8-2 0,0 1 0,1 1 0,-1 0 0,25 1 0,-24 1 0,-1-1 0,29-4 0,46-19 0,-39 8 0,2 3 0,100-11 0,64 23 0,-144 4 0,0-4 0,100-13 0,-99 1 0,123-18 0,-179 28 0,-1-2 0,1 0 0,-1-1 0,0 0 0,24-14 0,-23 10 0,-1 2 0,2 0 0,-1 2 0,32-8 0,50 4 0,0 5 0,118 9 0,-47-1 0,1019-3 0,-1002-16 0,-29 1 0,-136 14 0,-22 1 0,-5 0 0,-36 0 0,11 1 0,-1486-1-1365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2:14.03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1 527 24575,'12'-5'0,"1"0"0,25-6 0,-8 2 0,37-9 0,1 3 0,1 3 0,108-5 0,218 14 0,-204 6 0,-115-3 0,146-19 0,-74-9 0,42-7 0,-155 27 0,1-1 0,56-22 0,-54 17 0,69-16 0,46-4 0,-144 32 0,0-1 0,-1 0 0,1 0 0,-1-1 0,1 0 0,-1-1 0,-1 0 0,12-9 0,-9 7 0,0 0 0,1 0 0,0 1 0,18-7 0,0 5 0,1 1 0,-1 2 0,41-3 0,-2 0 0,-45 5 0,-1-1 0,0 0 0,0-2 0,38-16 0,-34 13 0,1 1 0,-1 1 0,1 1 0,1 2 0,-1 0 0,37 1 0,49-7 0,15-2-23,222 6-1,-204 8-1294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2:20.73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4315 838 24575,'-15'8'0,"-1"-1"0,1 0 0,-1-1 0,0-1 0,0 0 0,-1-2 0,-22 3 0,5 1 0,-86 11 0,-1-4 0,-210-5 0,-425-10 0,727 3 0,1 1 0,-1 1 0,1 2 0,-29 9 0,21-5 0,-71 10 0,10-14 0,-33 3 0,-52 6 0,-238-11 0,217-6 0,160 3 0,1 1 0,-66 14 0,70-11 0,-63 2 0,63-6 0,-64 11 0,44-3 0,-102 4 0,-62-15 0,75-1 0,44 5 0,-110-4 0,210 2 0,-1-1 0,1 1 0,0 0 0,-1-1 0,1 0 0,0 1 0,0-1 0,0-1 0,0 1 0,0 0 0,0-1 0,0 1 0,0-1 0,1 0 0,-1 0 0,0 0 0,1-1 0,0 1 0,-1 0 0,-2-6 0,2 2 0,0 0 0,1 0 0,0 0 0,0 0 0,0 0 0,1 0 0,0-1 0,0 1 0,1-12 0,4-168 0,0 48 0,-4 126 0,0 1 0,1-1 0,0 1 0,1-1 0,1 1 0,3-13 0,-5 20 0,1 0 0,0 0 0,0 1 0,0-1 0,1 0 0,-1 1 0,1 0 0,0-1 0,0 1 0,0 0 0,0 0 0,0 1 0,1-1 0,-1 1 0,1 0 0,0 0 0,0 0 0,-1 0 0,1 0 0,8-1 0,18-3 0,0 2 0,1 1 0,0 2 0,0 0 0,51 7 0,14-1 0,1-4 0,-27-2 0,0 4 0,137 21 0,-120-8 0,0-4 0,0-4 0,135-5 0,180-4 0,-382 0 0,1-1 0,-1-1 0,1 0 0,-1-2 0,0 0 0,-1-1 0,34-16 0,-13 2 0,-1-2 0,54-39 0,-73 49 0,1 1 0,-1 1 0,1 1 0,1 1 0,0 1 0,39-8 0,22-7 0,25-15 0,-27 9 0,110-25 0,-177 50 0,-1-2 0,0 0 0,0 0 0,-1-1 0,0-1 0,21-13 0,-18 9 0,1 2 0,0 0 0,21-8 0,-8 8 0,0 1 0,0 2 0,1 0 0,33-1 0,120 4 0,-147 4 0,-8-3 0,0-1 0,-1 0 0,1-3 0,31-9 0,53-10 0,-43 18-118,114 5-1,-128 3-1009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2:25.5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4091 0 24575,'-1094'0'0,"910"16"0,11 0 0,149-14 0,-1 1 0,1 1 0,0 2 0,-29 9 0,25-6 0,-2-1 0,-45 6 0,-142 16 0,126-18 0,8-1 0,-84 0 0,100-11 0,-122 17 0,100-7 0,0-5 0,-114-6 0,73-1 0,-901 2-1365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2:42.0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4377 3 24575,'-180'-2'0,"-190"5"0,245 11 0,-17 1 0,-25 1 0,-22 0 0,-479-15 0,310-3 0,315 4 0,-62 11 0,-23 2 0,23-14 0,53-1 0,-104 12 0,54 0 0,1-5 0,-118-6 0,118-2 0,83 2 0,-1 1 0,1 1 0,0 1 0,0 0 0,-30 12 0,27-8 0,0-1 0,0-2 0,-39 6 0,-65 4 0,-63 3 0,-303-19-1365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2:54.2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3473 1058 24575,'-1185'0'0,"1127"-2"0,0-2 0,-90-19 0,35-8 0,38 10 0,6 2 0,15 3 0,-1 3 0,-107-12 0,26 11 0,117 11 0,1-1 0,-1-2 0,1 0 0,0 0 0,-19-11 0,16 7 0,0 1 0,-1 1 0,-40-9 0,39 12 0,1-1 0,-1-1 0,-24-13 0,-7-6 0,16 8 0,1-1 0,-39-27 0,49 29 0,-1 1 0,-1 1 0,0 2 0,-49-16 0,-20-9 0,82 30 0,0-1 0,1 0 0,-23-20 0,24 18 0,0 0 0,-1 1 0,0 1 0,-24-11 0,22 13 0,0-1 0,1-1 0,0 0 0,0-1 0,-19-17 0,7 2 0,-40-47 0,48 50 0,7 7 0,0 0 0,-12-19 0,21 27 0,0 0 0,0 0 0,1 0 0,0 0 0,1 0 0,0-1 0,0 1 0,-1-16 0,0-57-1365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2:45.6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3954 1 24575,'-719'21'0,"557"-14"0,-554-2 0,402-7 0,-618 2 0,735 15 0,-2 2 0,119-19 0,33 0 0,-65 6 0,100-1 0,0 0 0,0 0 0,0 1 0,-18 9 0,-24 7 0,6-7 0,0-1 0,-1-3 0,-77 4 0,107-12-682,-35 5-1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2:48.2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2:50.2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2:59.8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46 315 24575,'158'-2'0,"169"5"0,-320-2 0,1 0 0,-1 1 0,0 0 0,0 0 0,0 0 0,0 1 0,0 0 0,-1 1 0,1 0 0,-1 0 0,0 0 0,0 0 0,10 10 0,-3 0 0,-1 0 0,0 0 0,-1 1 0,12 22 0,-18-28 0,-1 0 0,-1 1 0,1-1 0,-1 1 0,-1 0 0,0 0 0,-1 0 0,1 0 0,-2 0 0,0 0 0,0 0 0,-3 17 0,2-19 0,0 0 0,0 0 0,-1 0 0,0 0 0,-1 0 0,0-1 0,0 1 0,-1-1 0,0 0 0,0 0 0,0 0 0,-1-1 0,0 1 0,-1-1 0,1 0 0,-8 6 0,0-5 0,0-1 0,0 0 0,0 0 0,-1-2 0,0 0 0,0 0 0,0-1 0,0-1 0,-16 1 0,-53 12 0,32-1 0,0-2 0,0-2 0,-1-2 0,-93 1 0,79-11 0,66 2 0,-1 0 0,1 0 0,0 0 0,-1 0 0,1 0 0,-1 0 0,1 0 0,-1 0 0,1-1 0,-1 1 0,1 0 0,0 0 0,-1 0 0,1 0 0,-1 0 0,1-1 0,0 1 0,-1 0 0,1 0 0,-1-1 0,1 1 0,0 0 0,0-1 0,-1 1 0,1 0 0,0-1 0,-1 1 0,1-1 0,0 1 0,0 0 0,-1-1 0,16-12 0,10-1 0,1 1 0,49-16 0,-43 18 0,802-247 0,-435 157 0,-185 29 0,0-1 0,-156 61 0,1 3 0,0 2 0,1 3 0,68 3 0,-105 0 0,1-2 0,0-1 0,-1-1 0,0 0 0,0-2 0,36-16 0,21-6 0,-48 17 0,41-20 0,15-7 0,-39 24-195,0 2 0,0 3 0,1 1 0,0 3 0,1 2 0,57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3:14.3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4187 1272 24575,'-1761'0'0,"1728"2"0,1 1 0,0 2 0,-49 14 0,-50 7 0,0-17 0,-154-9 0,110-3 0,-1113 3 0,1278 0 0,0 0 0,1-1 0,-1-1 0,0 1 0,1-1 0,-1-1 0,1 0 0,-1 0 0,1-1 0,1 0 0,-1-1 0,0 1 0,1-2 0,0 1 0,-14-14 0,14 11 0,0-1 0,1 0 0,1 0 0,0 0 0,0-1 0,0 0 0,2 0 0,-1-1 0,1 1 0,1-1 0,-1 0 0,2 0 0,-3-19 0,2-23 0,3-64 0,1 68 0,-1 43 0,1 0 0,-1-1 0,1 1 0,0 0 0,0 0 0,1 0 0,0 0 0,0 0 0,6-11 0,-6 13 0,1 0 0,-1 1 0,1 0 0,0-1 0,0 1 0,1 0 0,-1 1 0,1-1 0,-1 0 0,1 1 0,0 0 0,0 0 0,0 0 0,0 1 0,6-3 0,13 0 0,-1 0 0,1 1 0,0 2 0,-1 0 0,1 1 0,40 6 0,-40-2 0,0-2 0,-1-1 0,1-1 0,0-1 0,0-1 0,41-9 0,-33 0 0,-1-2 0,0-1 0,52-34 0,-44 24 0,54-24 0,-62 33 0,0-1 0,-1-2 0,26-22 0,40-23 0,-43 32 0,1 3 0,91-34 0,223-77 0,-325 126 0,-22 8 0,0-2 0,0 0 0,18-10 0,112-58 0,-128 67 0,0 0 0,0 2 0,0 0 0,1 2 0,29-3 0,74-6 0,55-4 0,4 18-1365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0:52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3392 0 24575,'-35'2'0,"0"2"0,0 1 0,-36 11 0,-36 5 0,-74-8 0,101-9 0,-84 21 0,46-24 0,70-2 0,-59 6 0,84-1 0,-1 1 0,-25 10 0,-30 6 0,24-14 0,0-2 0,-64-3 0,-4 0 0,74 3 0,-91 21 0,96-16 0,0-2 0,-80 5 0,26-13 0,29-1 0,-121 13 0,-93 10 0,-5-23 0,96-2 0,-170 3-1365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3:22.5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3944 1 24575,'-1894'0'0,"1876"1"0,0 1 0,1 1 0,0 0 0,-1 1 0,1 1 0,1 1 0,-1 1 0,1 0 0,-24 15 0,18-12 0,0-1 0,0-1 0,-1-1 0,0-1 0,-39 6 0,-118 1 0,-225-14 0,385 3 0,0 0 0,1 1 0,-1 1 0,1 1 0,-35 14 0,-9 2 0,16-8 0,-82 10 0,-17 5 0,-8 0 0,122-22 0,1 0 0,-43 16 0,45-13 0,-1-1 0,-60 9 0,64-16 120,16-1-76,0 1 0,1-1 0,-17 5-1,24-5-126,0 1 0,-1 0 0,1-1 0,0 1 0,0 0 0,0 1 0,0-1 0,0 0 0,0 0 0,0 1 0,0 0 0,1-1 0,-1 1 0,0 0 0,1-1 0,-1 1 0,1 0 0,0 0 0,-2 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3:29.0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1450 2 24575,'-158'-2'0,"-165"5"0,234 11 0,4-1 0,44-7 0,-1 1 0,-43 15 0,-17 3 0,26-11 0,0-3 0,-134 1 0,171-10-395,0 1 1,-41 9-1,76-11 214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3:33.6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2025 1 24575,'-2024'0'-1365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4:31.7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4622 1026 24575,'-551'0'0,"531"0"0,0 2 0,0 0 0,0 1 0,-33 10 0,-72 34 0,103-39 0,0-1 0,-1-1 0,-25 3 0,-4 1 0,10-2 0,-82 2 0,-6 2 0,48-3 0,-118-3 0,35-2 0,40 10 0,-11 1 0,12-16 0,-56 5 0,141 2 0,-57 16 0,59-12 0,-69 10 0,-220-16 0,169-7 0,-1047 3 0,1179 0 0,1-1 0,-1-1 0,1-1 0,0-1 0,0-1 0,0-2 0,-35-13 0,51 16 0,-1 0 0,0-1 0,1 1 0,0-2 0,0 1 0,1-1 0,-1 0 0,1-1 0,1 0 0,-1 0 0,1 0 0,0-1 0,1 0 0,0 0 0,0-1 0,1 1 0,0-1 0,0 0 0,1 0 0,0 0 0,1 0 0,-2-12 0,0-26 0,1 1 0,2-1 0,7-50 0,-5 89 0,0 0 0,0 1 0,1-1 0,0 1 0,0-1 0,1 1 0,0 0 0,0 0 0,1 0 0,0 0 0,0 1 0,0-1 0,1 1 0,0 0 0,0 1 0,1-1 0,-1 1 0,1 0 0,1 0 0,-1 1 0,0 0 0,1 0 0,0 0 0,0 1 0,0 0 0,1 0 0,14-3 0,36 0 0,0 2 0,110 8 0,-45 0 0,-114-4 0,11 1 0,1-1 0,0-1 0,-1 0 0,1-2 0,-1 0 0,0-2 0,21-6 0,88-38 0,163-74 0,-275 115 0,8-6 0,0 2 0,0 1 0,1 1 0,1 1 0,43-9 0,-44 13 0,0-1 0,-1-1 0,0-1 0,0-1 0,-1-1 0,0-2 0,0 0 0,29-22 0,-30 20 0,6-5 0,0 1 0,2 2 0,61-24 0,-41 24 0,11-3 0,90-41 0,-119 48 0,-1 1 0,1 2 0,1 1 0,0 1 0,36-2 0,-36 4 0,67-4 35,181 7 1,-138 5-1472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4:34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4:35.2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673 183 24575,'-11'-6'0,"-18"-1"0,-21-10 0,-18-8 0,-8 1 0,0 4 0,0 6 0,9-1 0,11 4 0,4 2 0,5 3 0,12-7 0,5-3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4:39.4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4393 1 24575,'-2977'0'0,"2953"1"0,0 0 0,0 2 0,0 1 0,0 1 0,1 1 0,-1 1 0,2 1 0,-1 1 0,1 1 0,0 1 0,-39 27 0,26-16 0,-70 32 0,37-16 0,50-27 0,1 0 0,-1-2 0,-27 11 0,-96 20 0,128-34 0,0 0 0,0 2 0,-17 11 0,21-12 0,-1 0 0,0-1 0,-1 0 0,0 0 0,1-1 0,-23 6 0,-12-4 0,-1-2 0,0-2 0,0-2 0,-57-5 0,-7 0 0,17 3-1365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4:43.6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1129 494 24575,'-725'0'0,"706"-1"0,0-1 0,1-1 0,0 0 0,-1-1 0,1-1 0,1-1 0,-1 0 0,1-2 0,-25-13 0,8 0 0,1 0 0,2-2 0,-45-42 0,73 63 0,1-1 0,-1 1 0,1-1 0,0 0 0,0 1 0,0-1 0,0 0 0,0 0 0,-2-5 0,4 7 0,0 0 0,0 0 0,0 0 0,0 0 0,0 0 0,0 1 0,0-1 0,0 0 0,0 0 0,1 0 0,-1 0 0,0 0 0,1 0 0,-1 1 0,0-1 0,1 0 0,-1 0 0,1 1 0,-1-1 0,1 0 0,-1 0 0,1 1 0,0-1 0,-1 1 0,1-1 0,0 0 0,-1 1 0,1-1 0,0 1 0,0 0 0,0-1 0,-1 1 0,1 0 0,0-1 0,0 1 0,0 0 0,0 0 0,0 0 0,0 0 0,1 0 0,27-5 0,0 2 0,0 1 0,0 1 0,44 4 0,-6 0 0,597-1 0,-645-2 0,0-1 0,26-5 0,-38 5 0,-1 0 0,1-1 0,-1 0 0,1 0 0,-1-1 0,0 0 0,0 0 0,0 0 0,0-1 0,6-6 0,-1 1 0,-1 0 0,2 0 0,-1 1 0,1 1 0,0 0 0,0 0 0,1 1 0,0 1 0,0 0 0,25-6 0,25 0 0,0 2 0,86-2 0,-121 9 0,0-2 0,-1 0 0,51-17 0,-48 12 0,1 2 0,52-7 0,-18 10 0,113-12 0,-112 7-1365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4:56.4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3946 778 24575,'-359'27'0,"138"-6"0,-395 20 0,485-38 0,-20 2 0,126-1 0,1 1 0,-32 12 0,31-9 0,0 0 0,-27 2 0,-47-1 0,-159-9 0,115-3 0,-1466 4 0,1599-1 0,-2 0 0,0 0 0,-1-1 0,1 0 0,-20-5 0,29 5 0,0 0 0,0 0 0,0 0 0,1 0 0,-1-1 0,0 1 0,0-1 0,1 0 0,-1 1 0,1-1 0,0-1 0,-1 1 0,1 0 0,0 0 0,0-1 0,0 1 0,1-1 0,-1 0 0,1 0 0,-1 1 0,1-1 0,0 0 0,-1-6 0,-2-15 0,2 1 0,1-1 0,0 0 0,2 0 0,1 0 0,5-26 0,-6 46 0,0-1 0,1 1 0,-1-1 0,1 1 0,0-1 0,0 1 0,1 0 0,-1 0 0,1 0 0,0 0 0,0 1 0,0-1 0,0 1 0,1 0 0,-1 0 0,1 0 0,0 0 0,0 0 0,0 1 0,0 0 0,0 0 0,1 0 0,-1 0 0,1 1 0,-1 0 0,8-2 0,10 0 0,1 0 0,1 1 0,-1 2 0,26 1 0,-28 0 0,28-2 0,0-2 0,95-20 0,23-2 0,-149 23 0,0-2 0,-1 0 0,1-1 0,-1-1 0,20-9 0,30-9 0,-22 13 0,0 2 0,58-4 0,-27 5 0,-46 2 0,52-16 0,-25 5 0,43-9 0,-13 2 0,178-26 0,-226 45 0,-1-3 0,0-1 0,44-17 0,-47 14 0,1 1 0,0 2 0,64-8 0,43 3 0,58-4 0,-177 17 0,0-3 0,-1 0 0,1-1 0,32-11 0,-29 7 0,1 2 0,47-7 0,-24 11 0,-32 2 0,0 0 0,0-1 0,-1-1 0,28-7 0,-2-5 0,-10 1 0,1 3 0,1 0 0,0 3 0,0 1 0,61-4 0,304 14-1365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4:59.6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4408 0 24575,'-5'4'0,"0"0"0,0 0 0,0-1 0,0 0 0,0 0 0,-1 0 0,1-1 0,-1 0 0,0 0 0,-6 2 0,-64 8 0,56-10 0,-169 12 0,-228-11 0,190-6 0,-3062 3 0,3257-1-682,-60-10-1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0:54.70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5:03.39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2711 0 24575,'-89'27'0,"49"-15"0,-50 10 0,-61 4 0,0-7 0,-185 0 0,-502-21 0,525 2 0,262 3 0,1 2 0,-82 19 0,78-12 0,-107 8 0,137-19-136,1 1-1,-1 2 1,1 0-1,0 1 1,0 2-1,0 0 1,1 2-1,0 0 0,-26 16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5:06.0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5:06.6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5:06.8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5:08.3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8:43.3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24575,'0'8'0,"0"16"0,0-1 0,2 0 0,5 24 0,-6-39 0,2 0 0,-1 0 0,1 0 0,1 0 0,-1-1 0,1 0 0,0 1 0,1-1 0,0-1 0,0 1 0,1-1 0,6 7 0,-1-4 0,1 0 0,0-1 0,0 0 0,1-1 0,0 0 0,1-1 0,-1 0 0,1-1 0,0-1 0,16 3 0,-2 1 0,-5 0 0,0 1 0,25 14 0,-29-13 0,0 0 0,0-2 0,35 9 0,-12-10 0,0-2 0,0-3 0,1-1 0,44-5 0,1 1 0,360 2 0,-441 2 0,-1-1 0,1-1 0,-1 1 0,1-1 0,-1 0 0,1-1 0,-1 0 0,0 0 0,0 0 0,9-5 0,-12 5 0,0 0 0,0-1 0,0 1 0,0-1 0,-1 0 0,1 0 0,-1 0 0,1 0 0,-1-1 0,0 1 0,0 0 0,-1-1 0,1 1 0,-1-1 0,1 0 0,-1 0 0,0 1 0,-1-1 0,1-4 0,2-19 0,-1 0 0,-2-36 0,0 49 0,-2-1 0,0 1 0,0-1 0,-1 1 0,-10-27 0,11 37 0,-1 0 0,1 0 0,-1 0 0,0 1 0,1-1 0,-2 1 0,1 0 0,0-1 0,-1 1 0,1 1 0,-1-1 0,0 1 0,0-1 0,0 1 0,0 0 0,0 0 0,-1 1 0,1-1 0,-1 1 0,-6-1 0,-9-1 0,-1 1 0,1 1 0,-28 1 0,29 1 0,-562 6-1365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8:48.9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24575,'-1'82'0,"3"99"0,-2-175 0,1 1 0,-1-1 0,1 0 0,1 0 0,-1 0 0,1 0 0,0 0 0,0 0 0,1 0 0,0-1 0,4 7 0,-5-9 0,1 0 0,0 0 0,0 0 0,0 0 0,0 0 0,1-1 0,-1 0 0,1 1 0,0-1 0,-1-1 0,1 1 0,0 0 0,0-1 0,0 0 0,0 0 0,0 0 0,7 0 0,14-1 0,-1 0 0,0-2 0,1-1 0,-1-1 0,0-1 0,40-13 0,-11-1 0,-2-2 0,79-44 0,54-23 0,-159 80 0,46-9 0,-55 15 0,-1-1 0,1-1 0,-1 0 0,0-1 0,-1-1 0,1 0 0,-1-1 0,14-9 0,-19 11 0,0-1 0,0 1 0,1 1 0,14-6 0,9-3 0,-70 8 0,-708 9 0,1098-4 0,-323 2 0,0 1 0,0 2 0,0 1 0,35 12 0,-11-4 0,-31-8 0,21 6 0,0-2 0,0-2 0,55 3 0,93-10 0,-189-1 0,1 0 0,0 1 0,0-1 0,0 1 0,-1 0 0,1 0 0,-1 1 0,1-1 0,-1 1 0,1 0 0,-1-1 0,0 2 0,0-1 0,0 0 0,0 1 0,0-1 0,0 1 0,-1 0 0,1 0 0,-1 0 0,0 0 0,0 0 0,0 0 0,0 1 0,0-1 0,-1 1 0,0-1 0,0 1 0,0 0 0,0 0 0,0 5 0,2 11 0,-1 0 0,-2 0 0,0 0 0,-4 32 0,3-44 0,0 4 0,0 0 0,-1 0 0,-1-1 0,0 1 0,-1-1 0,0 0 0,-8 16 0,9-22 0,0 0 0,0 0 0,0 0 0,-1-1 0,0 0 0,0 0 0,0 0 0,0 0 0,-1 0 0,0-1 0,1 0 0,-1 0 0,0 0 0,-1-1 0,1 0 0,0 0 0,-9 2 0,-23 2 0,0-1 0,0-2 0,-1-2 0,-62-6 0,7 1 0,-51 3-1365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8:57.0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2 543 24575,'0'49'0,"-2"-13"0,6 44 0,-3-70 0,0 0 0,1 0 0,1 0 0,0 0 0,0 0 0,1 0 0,0-1 0,0 0 0,6 9 0,-6-13 0,1-1 0,-1 1 0,1-1 0,-1 0 0,1 0 0,0 0 0,1-1 0,5 3 0,12 10 0,17 13 0,1-1 0,1-2 0,2-1 0,0-3 0,1-2 0,56 17 0,-40-22 0,0-3 0,1-3 0,66 2 0,190-11 0,-146-2 0,-159 3 0,0-1 0,-1-1 0,1 0 0,-1 0 0,1-1 0,-1-1 0,1 0 0,-1-1 0,0 0 0,-1-1 0,1 0 0,-1-1 0,15-10 0,-4 0 0,-1-1 0,0-1 0,-2 0 0,27-33 0,-38 40 0,0 1 0,-1-1 0,-1-1 0,0 1 0,0-1 0,-1 0 0,-1-1 0,0 1 0,-1-1 0,0 0 0,2-18 0,-3-13 0,-1 0 0,-7-59 0,4 96 0,0 0 0,0 0 0,0 0 0,-1 0 0,0 0 0,-1 1 0,1-1 0,-1 1 0,0 0 0,-1 0 0,1 1 0,-1-1 0,-1 1 0,1 0 0,0 1 0,-1-1 0,0 1 0,0 0 0,-12-5 0,-5-3 0,-1 1 0,0 1 0,-1 1 0,-29-6 0,19 4 0,1-2 0,1-1 0,0-1 0,0-2 0,-39-28 0,46 26 0,-33-30 0,-18-13 0,47 40 0,19 13 0,-2 0 0,0 1 0,0 0 0,-18-8 0,3 7 0,1 0 0,-1 2 0,-1 1 0,1 1 0,-1 1 0,0 2 0,0 1 0,0 1 0,-33 5 0,54-3 0,0 0 0,-1 0 0,1 1 0,0 0 0,0 0 0,1 1 0,-1 0 0,1 1 0,-1-1 0,-6 7 0,-9 9 0,-30 34 0,28-28 0,-29 30 0,-116 111 0,148-146 0,-28 37 0,14-16 0,35-41 0,0 0 0,0 0 0,0 0 0,0-1 0,1 1 0,-1 0 0,0 0 0,1 0 0,-1 0 0,1 0 0,-1 0 0,1 1 0,-1-1 0,1 0 0,0 0 0,-1 0 0,1 0 0,0 0 0,0 1 0,0-1 0,0 0 0,0 0 0,0 2 0,1-2 0,0 0 0,-1 0 0,1 0 0,0 0 0,0 0 0,0-1 0,0 1 0,0 0 0,-1 0 0,2-1 0,-1 1 0,0-1 0,0 1 0,0-1 0,0 1 0,0-1 0,0 0 0,2 1 0,9 1 0,1-1 0,-1 0 0,19-1 0,-22 0 0,150-4 0,134 5 0,-110 26 0,-168-26 0,2-1 0,-1 1 0,1 1 0,-1 1 0,0 0 0,0 1 0,30 11 0,-22-4 0,-7-4 0,-2 0 0,1 2 0,-1-1 0,14 12 0,-25-16 0,1-1 0,-1 1 0,0 1 0,-1-1 0,1 1 0,-1-1 0,1 1 0,-1 0 0,-1 0 0,1 0 0,-1 1 0,0-1 0,0 1 0,-1-1 0,1 1 0,0 7 0,-1-5 0,0 1 0,1-1 0,-1 1 0,-1 0 0,1 0 0,-2 0 0,1 0 0,-1 0 0,0 0 0,-5 15 0,6-23 0,0-1 0,0 0 0,0 0 0,-1 0 0,1 1 0,0-1 0,0 0 0,0 0 0,0 0 0,0 1 0,0-1 0,0 0 0,0 0 0,0 0 0,-1 0 0,1 1 0,0-1 0,0 0 0,0 0 0,0 0 0,-1 0 0,1 0 0,0 0 0,0 0 0,0 1 0,0-1 0,-1 0 0,1 0 0,0 0 0,0 0 0,0 0 0,-1 0 0,1 0 0,0 0 0,0 0 0,-1 0 0,1 0 0,0 0 0,0 0 0,0 0 0,-1 0 0,1 0 0,0 0 0,0 0 0,0-1 0,-1 1 0,1 0 0,0 0 0,-7-13 0,-2-17 0,1-34 0,6 43 0,0 0 0,-2 1 0,0-1 0,-10-25 0,-8-16 0,3 0 0,2-1 0,3 0 0,3-1 0,-3-72 0,14 119 0,-2 0 0,0 1 0,-1-1 0,-1 1 0,-1-1 0,0 1 0,-1 0 0,0 1 0,-2 0 0,-8-15 0,15 28 0,0 1 0,0-1 0,0 1 0,0 0 0,0-1 0,-1 1 0,1 0 0,0 0 0,-1 0 0,1-1 0,-1 2 0,1-1 0,-1 0 0,1 0 0,-1 0 0,0 1 0,-2-2 0,3 2 0,0 1 0,0-1 0,0 0 0,0 0 0,0 0 0,0 1 0,0-1 0,0 1 0,0-1 0,0 0 0,0 1 0,0 0 0,0-1 0,0 1 0,1 0 0,-1-1 0,0 1 0,1 0 0,-1 0 0,0-1 0,0 3 0,-3 3 0,2 0 0,-1 0 0,1 0 0,0 1 0,0-1 0,0 0 0,-1 13 0,1 17 0,3 37 0,0-42 0,-1 0 0,-5 36 0,0-47 0,-1 0 0,0-1 0,-2 0 0,0 0 0,-1-1 0,0 0 0,-2 0 0,0-1 0,-1-1 0,-20 22 0,16-23 0,-1-1 0,-1-1 0,0-1 0,0 0 0,-1-2 0,-1 0 0,0-1 0,-33 11 0,23-7 0,0 1 0,1 1 0,1 2 0,-32 24 0,9-7 0,34-20 0,0 0 0,0 2 0,2 0 0,0 0 0,1 2 0,0 0 0,-13 23 0,-23 31 0,43-64 0,2 0 0,-1 1 0,1-1 0,1 1 0,0 0 0,0 1 0,1-1 0,0 1 0,0 0 0,1 0 0,0-1 0,0 13 0,2-21 0,0-1 0,0 1 0,0-1 0,0 1 0,0-1 0,0 1 0,0-1 0,1 1 0,-1-1 0,0 1 0,0-1 0,0 1 0,0-1 0,1 1 0,-1-1 0,0 1 0,1-1 0,-1 1 0,0-1 0,1 0 0,-1 1 0,0-1 0,1 0 0,-1 1 0,1-1 0,-1 0 0,1 0 0,-1 1 0,1-1 0,-1 0 0,0 0 0,2 0 0,17-5 0,22-22 0,-37 24 0,106-67 0,-82 55 0,0-2 0,-1-1 0,31-28 0,-32 21 0,1 2 0,2 0 0,0 2 0,2 1 0,0 1 0,56-23 0,-73 36 0,23-10 0,0 1 0,1 2 0,75-14 0,24 1-1365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5:20.13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1 248 24526,'3841'-247'0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5:23.5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3908 368 24575,'-3770'0'0,"3770"0"0,-12 1 0,-1-2 0,1 1 0,0-1 0,1-1 0,-16-4 0,24 5 0,0 0 0,0 0 0,0 0 0,0-1 0,1 1 0,-1-1 0,1 0 0,-1 0 0,1 0 0,0 0 0,0 0 0,0 0 0,0 0 0,0-1 0,0 1 0,0-1 0,1 0 0,0 1 0,-1-1 0,1 0 0,0 0 0,0 0 0,0 0 0,1 0 0,-1 0 0,1-3 0,-1 3 0,1-1 0,1 1 0,-1 0 0,0 0 0,1 0 0,0 0 0,-1 0 0,1 0 0,0 0 0,1 0 0,-1 0 0,0 0 0,1 0 0,0 1 0,0-1 0,0 1 0,0-1 0,0 1 0,0 0 0,4-3 0,5-4 0,1 0 0,0 1 0,16-8 0,-16 10 0,50-27 0,-38 22 0,-1-2 0,0 0 0,-1-1 0,-1-1 0,0-1 0,29-29 0,-27 20-1365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0:57.3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5:2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1904 0 24575,'2086'0'0,"-2070"1"0,0 0 0,0 1 0,0 0 0,-1 2 0,1-1 0,-1 2 0,0 0 0,0 1 0,-1 1 0,0 0 0,16 11 0,-22-13 0,0 0 0,-1 1 0,0 0 0,0 0 0,-1 0 0,1 1 0,-1 0 0,-1 1 0,0-1 0,0 1 0,0 0 0,-1 0 0,0 0 0,0 1 0,-1-1 0,0 1 0,-1 0 0,0 0 0,0 0 0,0 14 0,-2-20 0,0 0 0,-1 0 0,1 1 0,-1-1 0,1 0 0,-1 0 0,0 0 0,0 0 0,-1 0 0,1 0 0,-1 0 0,1 0 0,-1 0 0,0 0 0,0-1 0,0 1 0,0-1 0,-1 0 0,1 1 0,-1-1 0,1 0 0,-1 0 0,0-1 0,0 1 0,0-1 0,0 1 0,0-1 0,0 0 0,0 0 0,-6 1 0,-9 2 0,1-1 0,-1-1 0,0-1 0,-23-1 0,37 0 0,-71-4 0,54 2 0,0 0 0,-1 2 0,1 0 0,0 1 0,-1 1 0,1 1 0,-27 8 0,-11 11 0,32-10 0,0-2 0,-1-1 0,0-1 0,0-1 0,-42 4 0,-279-10 0,160-5 0,-957 5 0,1113 1 0,1 1 0,0 2 0,-54 15 0,49-10 0,-76 9 0,-122-15 0,205-5 0,10 2 0,1 2 0,-1 0 0,0 1 0,1 0 0,-25 11 0,16-6 0,-42 8 0,9-11 0,0-2 0,-77-6 0,79 0 0,-1 2 0,-86 12 0,44 0-71,-1-5 0,-115-6 1,118-2-1083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5:31.7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2339 0 24575,'-2339'0'-1365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41:12.4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0 161 24575,'5'6'0,"0"1"0,0-1 0,-1 1 0,0 0 0,5 12 0,11 19 0,-10-26 0,0-1 0,1 0 0,0-1 0,22 17 0,-16-14 0,29 29 0,-6 0 0,2-2 0,2-1 0,1-3 0,2-2 0,2-1 0,83 41 0,-114-66 0,0 0 0,0-2 0,0 0 0,0-1 0,1-1 0,0-1 0,0 0 0,29 0 0,264-4 0,-128 0 0,-175 1 0,0 0 0,-1 0 0,1-1 0,-1 0 0,1 0 0,-1-1 0,11-4 0,-16 5 0,0-1 0,-1 1 0,1-1 0,-1 0 0,1 0 0,-1 0 0,1 0 0,-1-1 0,0 1 0,0-1 0,0 1 0,-1-1 0,1 0 0,0 0 0,-1 1 0,0-1 0,0 0 0,0 0 0,0-1 0,0 1 0,0 0 0,-1 0 0,1-4 0,2-44 0,-2 1 0,-9-89 0,8 132 0,-1 0 0,0 0 0,0 0 0,-1 0 0,0 1 0,0-1 0,-1 1 0,0-1 0,0 1 0,0 0 0,-1 0 0,0 0 0,0 1 0,0-1 0,-1 1 0,1 0 0,-1 0 0,-1 1 0,1-1 0,-1 1 0,0 0 0,1 1 0,-2-1 0,1 1 0,0 0 0,-1 1 0,1 0 0,-1 0 0,-13-2 0,-44-1 0,-1 3 0,-73 6 0,4 1 0,-410-5 0,532-1 0,-1 0 0,1 0 0,0-1 0,-1-1 0,1 0 0,0-1 0,0 0 0,1 0 0,-1-2 0,1 1 0,-13-10 0,17 10 0,-1 0 0,1-1 0,-1 0 0,2-1 0,-1 0 0,1 0 0,0 0 0,0 0 0,1-1 0,0 0 0,1 0 0,-1-1 0,1 1 0,1-1 0,-4-14 0,3 1 0,4 17 0,-1 0 0,0 0 0,0 0 0,0 0 0,0 0 0,-1 0 0,0 1 0,0-1 0,-3-4 0,5 9 0,0 0 0,0 0 0,0 0 0,0 0 0,0 0 0,0 0 0,0 0 0,-1-1 0,1 1 0,0 0 0,0 0 0,0 0 0,0 0 0,0 0 0,0 0 0,0 0 0,-1 0 0,1 0 0,0 0 0,0 0 0,0 0 0,0 0 0,0 0 0,0 0 0,0 0 0,-1 0 0,1 0 0,0 0 0,0 0 0,0 0 0,0 0 0,0 0 0,0 1 0,0-1 0,0 0 0,-1 0 0,1 0 0,0 0 0,0 0 0,0 0 0,0 0 0,0 0 0,0 0 0,0 0 0,0 1 0,0-1 0,0 0 0,0 0 0,0 0 0,0 0 0,0 0 0,0 0 0,0 0 0,0 1 0,0-1 0,0 0 0,0 0 0,-4 14 0,0 13 0,4 346 0,0-368 0,0 1 0,1-1 0,0 0 0,0 0 0,0 0 0,0 1 0,1-1 0,0 0 0,0-1 0,0 1 0,1 0 0,0-1 0,0 1 0,0-1 0,0 0 0,1 0 0,-1 0 0,1 0 0,0-1 0,0 1 0,0-1 0,1 0 0,-1-1 0,1 1 0,0-1 0,-1 0 0,1 0 0,0 0 0,0 0 0,1-1 0,-1 0 0,0 0 0,8 0 0,11 1 0,-1-1 0,1-1 0,0-2 0,-1 0 0,1-1 0,-1-1 0,39-13 0,7-8 0,75-38 0,-85 35 0,-30 17 0,1 1 0,1 1 0,0 2 0,58-6 0,43-11 0,-88 10 0,-29 9 0,0 0 0,25-3 0,46 2 260,-65 6-492,0-1 0,-1-1 0,1-1 0,-1-1-1,0 0 1,21-8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5:56.4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226 0 24557,'-225'459'0,"4358"-459"0,-3907-459 0,-4360 459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42:39.5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466 429 24575,'486'0'0,"-479"0"0,5 0 0,0 0 0,0 1 0,18 3 0,-28-3 0,0-1 0,1 1 0,-1 0 0,0-1 0,1 1 0,-1 0 0,0 0 0,0 0 0,0 1 0,0-1 0,0 1 0,0-1 0,0 1 0,0-1 0,-1 1 0,1 0 0,0 0 0,-1 0 0,0 0 0,1 0 0,-1 0 0,0 0 0,1 5 0,-1-6 0,-1 0 0,0 1 0,0-1 0,0 1 0,0-1 0,0 0 0,0 1 0,-1-1 0,1 1 0,0-1 0,-1 0 0,1 1 0,-1-1 0,1 0 0,-1 0 0,0 1 0,1-1 0,-1 0 0,0 0 0,0 0 0,0 0 0,0 0 0,0 0 0,0 0 0,0 0 0,0 0 0,-1-1 0,1 1 0,0 0 0,0-1 0,-1 1 0,1-1 0,0 1 0,-3 0 0,-5 2 0,0-1 0,0 0 0,-17 2 0,26-4 0,-80 6 0,-127-8 0,78-1 0,24 1 0,-143 5 0,244-3 0,0 1 0,0 0 0,0 0 0,0 0 0,0 0 0,1 1 0,-1 0 0,0-1 0,1 1 0,-1 1 0,-3 2 0,7-5 0,-1 0 0,1 1 0,-1-1 0,1 1 0,-1-1 0,1 1 0,-1-1 0,1 1 0,0-1 0,-1 1 0,1-1 0,0 1 0,0-1 0,-1 1 0,1 0 0,0-1 0,0 1 0,0 0 0,0-1 0,0 1 0,0-1 0,0 1 0,0 0 0,0-1 0,0 1 0,0 1 0,1-1 0,0 0 0,0 0 0,0 0 0,0 1 0,0-1 0,1 0 0,-1-1 0,0 1 0,1 0 0,-1 0 0,0-1 0,1 1 0,-1 0 0,1-1 0,-1 1 0,3-1 0,50 16 0,-2 2 0,0 2 0,67 38 0,-98-45 0,-1 2 0,-1 0 0,18 18 0,-18-16 0,0 0 0,40 26 0,-20-23 0,1-1 0,1-2 0,0-2 0,1-2 0,63 11 0,-37-15 0,-44-7 0,38 9 0,-6 4 0,1-3 0,1-2 0,0-3 0,72 0 0,-82-7 0,92-4 0,-123 2 0,0-1 0,0 0 0,0-1 0,0-1 0,0-1 0,16-8 0,51-30 0,-45 22 0,1 2 0,69-24 0,-92 38 0,0 0 0,0-1 0,0-1 0,-1-1 0,0 0 0,18-15 0,-27 19 0,0-1 0,0 0 0,-1-1 0,1 1 0,-2-1 0,1 0 0,-1-1 0,0 1 0,0-1 0,-1 0 0,0 0 0,-1-1 0,1 1 0,2-14 0,-5 14 0,1 1 0,-2-1 0,1 0 0,-1 0 0,0 0 0,-1 1 0,0-1 0,0 0 0,0 0 0,-1 1 0,-1-1 0,1 1 0,-1-1 0,-5-8 0,3 8 0,-1-1 0,0 1 0,-1 0 0,0 0 0,-1 0 0,1 1 0,-1 1 0,-1-1 0,1 1 0,-12-6 0,-15-7 0,-57-21 0,18 9 0,37 17 0,-1 1 0,-1 2 0,-69-11 0,-48-14 0,110 19 0,0-3 0,-52-30 0,37 18 0,1 1 0,25 11 0,-2 1 0,0 2 0,0 2 0,-2 1 0,-40-9 0,73 22 0,0 1 0,1-1 0,-1 1 0,0 0 0,0 0 0,1 1 0,-1-1 0,0 1 0,1 1 0,-7 1 0,10-2 0,0 0 0,0-1 0,0 1 0,0 0 0,0 1 0,1-1 0,-1 0 0,0 0 0,0 1 0,1-1 0,-1 1 0,1 0 0,0-1 0,-1 1 0,1 0 0,0 0 0,0 0 0,0 0 0,0-1 0,0 2 0,0-1 0,1 0 0,-1 0 0,1 0 0,0 0 0,-1 0 0,1 0 0,0 1 0,0 2 0,1-3 0,-1 1 0,1-1 0,0 0 0,-1 1 0,1-1 0,0 0 0,0 0 0,1 0 0,-1 1 0,0-1 0,1-1 0,-1 1 0,1 0 0,0 0 0,-1-1 0,1 1 0,0 0 0,0-1 0,0 0 0,0 1 0,0-1 0,0 0 0,1 0 0,2 0 0,8 4 0,1-1 0,0 0 0,15 2 0,-2-1 0,25 11 0,-1 3 0,95 48 0,-123-53 0,-1 0 0,0 2 0,-1 0 0,0 2 0,-1 0 0,-2 1 0,22 27 0,-8-10 0,-26-30 0,1 0 0,-1 0 0,2-1 0,-1 0 0,0-1 0,1 0 0,0 0 0,0 0 0,0-1 0,0 0 0,17 3 0,10 1 0,60 2 0,-14-2 0,-58-4 0,6 1 0,41 11 0,-64-14 0,-1 1 0,1 0 0,-1 0 0,1 0 0,-1 1 0,0 0 0,0 0 0,0 0 0,0 0 0,-1 1 0,1 0 0,-1 0 0,6 7 0,-9-10 0,-1 0 0,1 1 0,0-1 0,-1 0 0,1 0 0,-1 1 0,0-1 0,1 0 0,-1 0 0,0 1 0,0-1 0,1 0 0,-1 1 0,0-1 0,0 0 0,-1 1 0,1-1 0,0 0 0,0 1 0,-1-1 0,1 0 0,0 0 0,-1 1 0,0-1 0,1 0 0,-1 0 0,0 0 0,1 0 0,-1 0 0,0 0 0,0 0 0,0 0 0,0 0 0,0 0 0,0 0 0,0 0 0,0-1 0,0 1 0,0-1 0,-3 2 0,-2 1 0,-1 1 0,0-1 0,-1-1 0,1 1 0,-14 1 0,-32 2 0,0-2 0,-100-7 0,51-1 0,-899 3 0,525 2 0,466-2 0,-1 2 0,1-1 0,0 1 0,-1 1 0,1 0 0,-19 6 0,26-7 0,0 1 0,0-1 0,1 1 0,-1-1 0,1 1 0,-1 0 0,1 0 0,-1 0 0,1 0 0,0 0 0,0 1 0,0-1 0,1 1 0,-1-1 0,0 1 0,1 0 0,0 0 0,-1 0 0,1 0 0,0-1 0,1 1 0,-1 1 0,0-1 0,1 0 0,0 0 0,0 0 0,0 4 0,0-3 0,0 0 0,1 0 0,0-1 0,0 1 0,0 0 0,0-1 0,0 1 0,1-1 0,0 1 0,-1-1 0,1 0 0,1 0 0,-1 0 0,0 0 0,1 0 0,-1 0 0,1 0 0,0-1 0,0 0 0,4 4 0,9 3 0,0 0 0,0-1 0,20 8 0,9 4 0,-33-14 0,-1 0 0,0 1 0,0 1 0,-1 0 0,1 0 0,-2 1 0,1 0 0,-1 0 0,-1 1 0,0 1 0,0-1 0,10 21 0,-8-15 0,1-1 0,0 0 0,20 21 0,-16-20 0,-1 1 0,12 18 0,-22-28-68,0 0 0,0-1-1,1 0 1,0 0 0,0 0 0,0-1-1,1 0 1,0 0 0,0 0 0,0 0-1,0-1 1,1 0 0,-1-1 0,1 1-1,0-1 1,1-1 0,-1 1-1,0-1 1,10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1:00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1:03.64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858 25 24575,'-739'0'0,"726"-1"-170,-1 0-1,1 0 0,0-1 1,-1-1-1,1 0 0,1-1 1,-15-6-1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1:16.6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24568,'0'1093'0,"4277"-1093"0,-4277-1093 0,-4277 1093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1:24.1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6 24470,'3624'0'0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4T04:31:34.0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0 124 24520,'3686'-124'0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52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8.xml"/><Relationship Id="rId5" Type="http://schemas.openxmlformats.org/officeDocument/2006/relationships/image" Target="../media/image9.png"/><Relationship Id="rId4" Type="http://schemas.openxmlformats.org/officeDocument/2006/relationships/customXml" Target="../ink/ink7.xml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customXml" Target="../ink/ink1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ustomXml" Target="../ink/ink15.xml"/><Relationship Id="rId18" Type="http://schemas.openxmlformats.org/officeDocument/2006/relationships/customXml" Target="../ink/ink18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2.png"/><Relationship Id="rId17" Type="http://schemas.openxmlformats.org/officeDocument/2006/relationships/customXml" Target="../ink/ink17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customXml" Target="../ink/ink14.xml"/><Relationship Id="rId5" Type="http://schemas.openxmlformats.org/officeDocument/2006/relationships/image" Target="../media/image17.png"/><Relationship Id="rId15" Type="http://schemas.openxmlformats.org/officeDocument/2006/relationships/customXml" Target="../ink/ink16.xml"/><Relationship Id="rId10" Type="http://schemas.openxmlformats.org/officeDocument/2006/relationships/image" Target="../media/image21.png"/><Relationship Id="rId19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customXml" Target="../ink/ink13.xml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customXml" Target="../ink/ink2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openxmlformats.org/officeDocument/2006/relationships/customXml" Target="../ink/ink20.xml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openxmlformats.org/officeDocument/2006/relationships/customXml" Target="../ink/ink2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6.png"/><Relationship Id="rId12" Type="http://schemas.openxmlformats.org/officeDocument/2006/relationships/customXml" Target="../ink/ink2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.xml"/><Relationship Id="rId11" Type="http://schemas.openxmlformats.org/officeDocument/2006/relationships/image" Target="../media/image37.png"/><Relationship Id="rId5" Type="http://schemas.openxmlformats.org/officeDocument/2006/relationships/image" Target="../media/image35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13" Type="http://schemas.openxmlformats.org/officeDocument/2006/relationships/image" Target="../media/image6.png"/><Relationship Id="rId18" Type="http://schemas.openxmlformats.org/officeDocument/2006/relationships/image" Target="../media/image45.png"/><Relationship Id="rId3" Type="http://schemas.openxmlformats.org/officeDocument/2006/relationships/image" Target="../media/image39.png"/><Relationship Id="rId21" Type="http://schemas.openxmlformats.org/officeDocument/2006/relationships/customXml" Target="../ink/ink37.xml"/><Relationship Id="rId7" Type="http://schemas.openxmlformats.org/officeDocument/2006/relationships/image" Target="../media/image42.png"/><Relationship Id="rId12" Type="http://schemas.openxmlformats.org/officeDocument/2006/relationships/customXml" Target="../ink/ink31.xml"/><Relationship Id="rId17" Type="http://schemas.openxmlformats.org/officeDocument/2006/relationships/customXml" Target="../ink/ink35.xml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34.xml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8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5" Type="http://schemas.openxmlformats.org/officeDocument/2006/relationships/customXml" Target="../ink/ink33.xml"/><Relationship Id="rId10" Type="http://schemas.openxmlformats.org/officeDocument/2006/relationships/customXml" Target="../ink/ink30.xml"/><Relationship Id="rId19" Type="http://schemas.openxmlformats.org/officeDocument/2006/relationships/customXml" Target="../ink/ink36.xml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14" Type="http://schemas.openxmlformats.org/officeDocument/2006/relationships/customXml" Target="../ink/ink32.xml"/><Relationship Id="rId22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13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customXml" Target="../ink/ink4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8.xm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customXml" Target="../ink/ink40.xml"/><Relationship Id="rId4" Type="http://schemas.openxmlformats.org/officeDocument/2006/relationships/image" Target="../media/image39.png"/><Relationship Id="rId9" Type="http://schemas.openxmlformats.org/officeDocument/2006/relationships/image" Target="../media/image51.png"/><Relationship Id="rId14" Type="http://schemas.openxmlformats.org/officeDocument/2006/relationships/customXml" Target="../ink/ink4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customXml" Target="../ink/ink4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Hazardous Space Object Classification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Protecting our planet through detection and classification of Near-Earth Objects using machine learning.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4B7467-D564-9EED-E7BF-F5BEA27A9123}"/>
                  </a:ext>
                </a:extLst>
              </p14:cNvPr>
              <p14:cNvContentPartPr/>
              <p14:nvPr/>
            </p14:nvContentPartPr>
            <p14:xfrm>
              <a:off x="12965198" y="7760283"/>
              <a:ext cx="1490760" cy="347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4B7467-D564-9EED-E7BF-F5BEA27A91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02198" y="7697643"/>
                <a:ext cx="1616400" cy="47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1F25ABA3-57DF-0AA5-2268-6EF371FCC68D}"/>
              </a:ext>
            </a:extLst>
          </p:cNvPr>
          <p:cNvGrpSpPr/>
          <p:nvPr/>
        </p:nvGrpSpPr>
        <p:grpSpPr>
          <a:xfrm>
            <a:off x="13029998" y="7917603"/>
            <a:ext cx="1343880" cy="90720"/>
            <a:chOff x="13029998" y="7917603"/>
            <a:chExt cx="1343880" cy="9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83F1C14-EB7E-F6AA-8F46-C0153CC18F09}"/>
                    </a:ext>
                  </a:extLst>
                </p14:cNvPr>
                <p14:cNvContentPartPr/>
                <p14:nvPr/>
              </p14:nvContentPartPr>
              <p14:xfrm>
                <a:off x="13029998" y="7917603"/>
                <a:ext cx="1221120" cy="90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83F1C14-EB7E-F6AA-8F46-C0153CC18F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967358" y="7854603"/>
                  <a:ext cx="13467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73E4BB-4690-A9DC-9BEF-FC86AC0F7EF4}"/>
                    </a:ext>
                  </a:extLst>
                </p14:cNvPr>
                <p14:cNvContentPartPr/>
                <p14:nvPr/>
              </p14:nvContentPartPr>
              <p14:xfrm>
                <a:off x="14228798" y="7917603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73E4BB-4690-A9DC-9BEF-FC86AC0F7E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65798" y="785460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9BC794A-73CC-1143-2668-34398D9C45D6}"/>
                    </a:ext>
                  </a:extLst>
                </p14:cNvPr>
                <p14:cNvContentPartPr/>
                <p14:nvPr/>
              </p14:nvContentPartPr>
              <p14:xfrm>
                <a:off x="14262638" y="7961883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9BC794A-73CC-1143-2668-34398D9C45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199638" y="78988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4B7DD9F-A345-40AB-919E-173E62BB58E1}"/>
                    </a:ext>
                  </a:extLst>
                </p14:cNvPr>
                <p14:cNvContentPartPr/>
                <p14:nvPr/>
              </p14:nvContentPartPr>
              <p14:xfrm>
                <a:off x="14373518" y="7928403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4B7DD9F-A345-40AB-919E-173E62BB58E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10878" y="78657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F1C0878-3D88-6E0D-8113-5C7E1D480F52}"/>
                  </a:ext>
                </a:extLst>
              </p14:cNvPr>
              <p14:cNvContentPartPr/>
              <p14:nvPr/>
            </p14:nvContentPartPr>
            <p14:xfrm>
              <a:off x="14109638" y="8086803"/>
              <a:ext cx="309240" cy="9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F1C0878-3D88-6E0D-8113-5C7E1D480F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046638" y="8023803"/>
                <a:ext cx="434880" cy="13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13074491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Problem: Classification of Hazardous and Non-Hazardous Space Objects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2534126"/>
            <a:ext cx="7627739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Over 20,000 Near-Earth Objects (NEOs) are tracked, with 1,784 classified as potentially hazardous asteroids (PHAs).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7954" y="3445431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Makes an Object Hazardous?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77954" y="4001095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Greater diameter (larger size)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77954" y="4434483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Higher velocity (faster speed)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77954" y="4867870"/>
            <a:ext cx="7627739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Closer proximity to Earth (distance)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524" y="2584133"/>
            <a:ext cx="4904423" cy="49044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D4313DB-C61A-9D04-C636-8A3490322445}"/>
                  </a:ext>
                </a:extLst>
              </p14:cNvPr>
              <p14:cNvContentPartPr/>
              <p14:nvPr/>
            </p14:nvContentPartPr>
            <p14:xfrm rot="10800001">
              <a:off x="12989298" y="7652068"/>
              <a:ext cx="1540120" cy="39391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D4313DB-C61A-9D04-C636-8A34903224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0800001">
                <a:off x="12926296" y="7589057"/>
                <a:ext cx="1665763" cy="519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D160D75-D3C6-3ED2-D2BE-927BFB1C4A48}"/>
                  </a:ext>
                </a:extLst>
              </p14:cNvPr>
              <p14:cNvContentPartPr/>
              <p14:nvPr/>
            </p14:nvContentPartPr>
            <p14:xfrm>
              <a:off x="13135838" y="7861443"/>
              <a:ext cx="1305000" cy="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D160D75-D3C6-3ED2-D2BE-927BFB1C4A4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73198" y="7735443"/>
                <a:ext cx="143064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2192790-5DFD-A4A3-CA4D-6809D929E2B1}"/>
                  </a:ext>
                </a:extLst>
              </p14:cNvPr>
              <p14:cNvContentPartPr/>
              <p14:nvPr/>
            </p14:nvContentPartPr>
            <p14:xfrm>
              <a:off x="13058078" y="7894923"/>
              <a:ext cx="1327320" cy="45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2192790-5DFD-A4A3-CA4D-6809D929E2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95078" y="7831923"/>
                <a:ext cx="1452960" cy="17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Dataset Information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Statistics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Total Objects: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90,836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Columns: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10 features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Missing Values: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None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Target Variable: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Hazardous (bool)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Details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Features:</a:t>
            </a: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id, name, est_diameter_min, est_diameter_max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relative_velocity, miss_distance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absolute_magnitude, hazardous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126CC14-B2B7-53EE-2579-0A3F3FD7C274}"/>
                  </a:ext>
                </a:extLst>
              </p14:cNvPr>
              <p14:cNvContentPartPr/>
              <p14:nvPr/>
            </p14:nvContentPartPr>
            <p14:xfrm>
              <a:off x="12991118" y="7649403"/>
              <a:ext cx="1314720" cy="190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126CC14-B2B7-53EE-2579-0A3F3FD7C2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28478" y="7586403"/>
                <a:ext cx="14403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7EBAB70-DA7A-F97B-5F67-F636359003BE}"/>
                  </a:ext>
                </a:extLst>
              </p14:cNvPr>
              <p14:cNvContentPartPr/>
              <p14:nvPr/>
            </p14:nvContentPartPr>
            <p14:xfrm>
              <a:off x="12954398" y="7716003"/>
              <a:ext cx="1553400" cy="392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7EBAB70-DA7A-F97B-5F67-F636359003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91758" y="7653003"/>
                <a:ext cx="167904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8F9907-5396-4E1A-1D3A-FF0FD82539BB}"/>
                  </a:ext>
                </a:extLst>
              </p14:cNvPr>
              <p14:cNvContentPartPr/>
              <p14:nvPr/>
            </p14:nvContentPartPr>
            <p14:xfrm>
              <a:off x="13012718" y="7894923"/>
              <a:ext cx="1472760" cy="68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8F9907-5396-4E1A-1D3A-FF0FD82539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50078" y="7831923"/>
                <a:ext cx="1598400" cy="194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033" y="508278"/>
            <a:ext cx="4614624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EDA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6033" y="1158954"/>
            <a:ext cx="3691652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Outliers Detection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646033" y="1897261"/>
            <a:ext cx="1333833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Outliers are extreme values that are differ from rest dataset. It will affect result analysis and model performance.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53" y="2520434"/>
            <a:ext cx="2546509" cy="221503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799" y="2520434"/>
            <a:ext cx="2546509" cy="2215039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946" y="2520434"/>
            <a:ext cx="2546509" cy="2215039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6092" y="2520434"/>
            <a:ext cx="2546509" cy="2215039"/>
          </a:xfrm>
          <a:prstGeom prst="rect">
            <a:avLst/>
          </a:prstGeom>
        </p:spPr>
      </p:pic>
      <p:pic>
        <p:nvPicPr>
          <p:cNvPr id="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238" y="2520434"/>
            <a:ext cx="2546509" cy="2215039"/>
          </a:xfrm>
          <a:prstGeom prst="rect">
            <a:avLst/>
          </a:prstGeom>
        </p:spPr>
      </p:pic>
      <p:pic>
        <p:nvPicPr>
          <p:cNvPr id="1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653" y="4883110"/>
            <a:ext cx="13323094" cy="2215039"/>
          </a:xfrm>
          <a:prstGeom prst="rect">
            <a:avLst/>
          </a:prstGeom>
        </p:spPr>
      </p:pic>
      <p:sp>
        <p:nvSpPr>
          <p:cNvPr id="11" name="Text 3"/>
          <p:cNvSpPr/>
          <p:nvPr/>
        </p:nvSpPr>
        <p:spPr>
          <a:xfrm>
            <a:off x="646033" y="7426047"/>
            <a:ext cx="1333833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4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46688EA-7715-1E63-A607-DC1643B69031}"/>
                  </a:ext>
                </a:extLst>
              </p14:cNvPr>
              <p14:cNvContentPartPr/>
              <p14:nvPr/>
            </p14:nvContentPartPr>
            <p14:xfrm>
              <a:off x="12887798" y="7994643"/>
              <a:ext cx="1576080" cy="79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46688EA-7715-1E63-A607-DC1643B6903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824798" y="7932003"/>
                <a:ext cx="17017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8C5E470-E8C7-DE0B-DCEA-579851F2EB80}"/>
                  </a:ext>
                </a:extLst>
              </p14:cNvPr>
              <p14:cNvContentPartPr/>
              <p14:nvPr/>
            </p14:nvContentPartPr>
            <p14:xfrm>
              <a:off x="13201358" y="7748403"/>
              <a:ext cx="1250640" cy="381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8C5E470-E8C7-DE0B-DCEA-579851F2EB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138358" y="7685403"/>
                <a:ext cx="1376280" cy="50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CE500C4F-F7DB-1335-497C-33741F9DD35A}"/>
              </a:ext>
            </a:extLst>
          </p:cNvPr>
          <p:cNvGrpSpPr/>
          <p:nvPr/>
        </p:nvGrpSpPr>
        <p:grpSpPr>
          <a:xfrm>
            <a:off x="12952238" y="7681443"/>
            <a:ext cx="1555560" cy="304200"/>
            <a:chOff x="12952238" y="7681443"/>
            <a:chExt cx="155556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65B15B5-71F7-D338-3B53-E35005736966}"/>
                    </a:ext>
                  </a:extLst>
                </p14:cNvPr>
                <p14:cNvContentPartPr/>
                <p14:nvPr/>
              </p14:nvContentPartPr>
              <p14:xfrm>
                <a:off x="12961598" y="7861443"/>
                <a:ext cx="1423800" cy="590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65B15B5-71F7-D338-3B53-E3500573696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898598" y="7798803"/>
                  <a:ext cx="15494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30AA545-47CA-94BF-3990-4C9F368E32BB}"/>
                    </a:ext>
                  </a:extLst>
                </p14:cNvPr>
                <p14:cNvContentPartPr/>
                <p14:nvPr/>
              </p14:nvContentPartPr>
              <p14:xfrm>
                <a:off x="14507438" y="7961883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30AA545-47CA-94BF-3990-4C9F368E32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444798" y="78988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E61D8B-E8F3-3883-A81F-57885262BC76}"/>
                    </a:ext>
                  </a:extLst>
                </p14:cNvPr>
                <p14:cNvContentPartPr/>
                <p14:nvPr/>
              </p14:nvContentPartPr>
              <p14:xfrm>
                <a:off x="14384678" y="7905723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E61D8B-E8F3-3883-A81F-57885262BC7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322038" y="784308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0C1A56A-F591-8D28-95AF-685FEF7D6AA9}"/>
                    </a:ext>
                  </a:extLst>
                </p14:cNvPr>
                <p14:cNvContentPartPr/>
                <p14:nvPr/>
              </p14:nvContentPartPr>
              <p14:xfrm>
                <a:off x="12952238" y="7681443"/>
                <a:ext cx="1107720" cy="3042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0C1A56A-F591-8D28-95AF-685FEF7D6A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889238" y="7618443"/>
                  <a:ext cx="1233360" cy="429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437" y="503158"/>
            <a:ext cx="4575096" cy="571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Handling Outliers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0437" y="1441013"/>
            <a:ext cx="182999" cy="228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40437" y="1729145"/>
            <a:ext cx="13349526" cy="22860"/>
          </a:xfrm>
          <a:prstGeom prst="rect">
            <a:avLst/>
          </a:prstGeom>
          <a:solidFill>
            <a:srgbClr val="E5E5E0"/>
          </a:solidFill>
          <a:ln/>
        </p:spPr>
      </p:sp>
      <p:sp>
        <p:nvSpPr>
          <p:cNvPr id="5" name="Text 3"/>
          <p:cNvSpPr/>
          <p:nvPr/>
        </p:nvSpPr>
        <p:spPr>
          <a:xfrm>
            <a:off x="640437" y="1866305"/>
            <a:ext cx="2287548" cy="285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Outlier Treatment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640437" y="2261949"/>
            <a:ext cx="13349526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Remove extreme values using Z-Score for normal data and IQR for skewed data.</a:t>
            </a:r>
            <a:endParaRPr lang="en-US" sz="14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7" y="3017044"/>
            <a:ext cx="3293864" cy="219598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249" y="3017044"/>
            <a:ext cx="3178493" cy="2195989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069" y="3017044"/>
            <a:ext cx="3129082" cy="2195989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8479" y="3017044"/>
            <a:ext cx="3293864" cy="219598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057" y="5359360"/>
            <a:ext cx="6572012" cy="2195989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397" y="5359360"/>
            <a:ext cx="6615946" cy="219598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3F27D75-2476-FF84-8E7E-49BD067BDEFE}"/>
                  </a:ext>
                </a:extLst>
              </p14:cNvPr>
              <p14:cNvContentPartPr/>
              <p14:nvPr/>
            </p14:nvContentPartPr>
            <p14:xfrm>
              <a:off x="12956198" y="7604763"/>
              <a:ext cx="1507320" cy="480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3F27D75-2476-FF84-8E7E-49BD067BDE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3558" y="7541763"/>
                <a:ext cx="163296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38D81B9-08C7-F524-03AD-B3730210C481}"/>
                  </a:ext>
                </a:extLst>
              </p14:cNvPr>
              <p14:cNvContentPartPr/>
              <p14:nvPr/>
            </p14:nvContentPartPr>
            <p14:xfrm>
              <a:off x="13065638" y="7872603"/>
              <a:ext cx="1419840" cy="136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38D81B9-08C7-F524-03AD-B3730210C48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02998" y="7809963"/>
                <a:ext cx="154548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5F13767-F923-450C-07C7-CED513BF937F}"/>
                  </a:ext>
                </a:extLst>
              </p14:cNvPr>
              <p14:cNvContentPartPr/>
              <p14:nvPr/>
            </p14:nvContentPartPr>
            <p14:xfrm>
              <a:off x="13406198" y="7794123"/>
              <a:ext cx="522000" cy="52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5F13767-F923-450C-07C7-CED513BF93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43558" y="7731123"/>
                <a:ext cx="6476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2526CF1-34DD-8596-65A4-69EF3C402DD5}"/>
                  </a:ext>
                </a:extLst>
              </p14:cNvPr>
              <p14:cNvContentPartPr/>
              <p14:nvPr/>
            </p14:nvContentPartPr>
            <p14:xfrm>
              <a:off x="13722638" y="8028483"/>
              <a:ext cx="729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2526CF1-34DD-8596-65A4-69EF3C402DD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59998" y="7965843"/>
                <a:ext cx="855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balancing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4335899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Challenge: </a:t>
            </a:r>
            <a:r>
              <a:rPr lang="en-US" sz="240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 Imbalance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Used technique to balance data: SMOTE oversampling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283475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3350181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Before Balancing: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3865602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Hazardous: 8,840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4267676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Non-hazardous: 81,996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638" y="4783098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After Balancing: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21638" y="5298519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Hazardous: 81,996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1638" y="5700593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Non-hazardous: 81996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B3C40F-06B3-0EEF-A8E3-957765F58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424" y="1211342"/>
            <a:ext cx="6342102" cy="589198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17DB138-5066-0D44-561A-E4DA32E583A9}"/>
              </a:ext>
            </a:extLst>
          </p:cNvPr>
          <p:cNvGrpSpPr/>
          <p:nvPr/>
        </p:nvGrpSpPr>
        <p:grpSpPr>
          <a:xfrm>
            <a:off x="12877358" y="7626363"/>
            <a:ext cx="1664280" cy="459720"/>
            <a:chOff x="12877358" y="7626363"/>
            <a:chExt cx="1664280" cy="45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664235B-78ED-34D8-4B4E-E20F921676B3}"/>
                    </a:ext>
                  </a:extLst>
                </p14:cNvPr>
                <p14:cNvContentPartPr/>
                <p14:nvPr/>
              </p14:nvContentPartPr>
              <p14:xfrm>
                <a:off x="12877358" y="7626363"/>
                <a:ext cx="1664280" cy="459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664235B-78ED-34D8-4B4E-E20F921676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814358" y="7563363"/>
                  <a:ext cx="1789920" cy="58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B10CABF-BEA5-6F4D-8EFB-A9205811C74A}"/>
                    </a:ext>
                  </a:extLst>
                </p14:cNvPr>
                <p14:cNvContentPartPr/>
                <p14:nvPr/>
              </p14:nvContentPartPr>
              <p14:xfrm>
                <a:off x="14373518" y="8051163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B10CABF-BEA5-6F4D-8EFB-A9205811C7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10878" y="798852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CDA897-E274-E90D-6FCF-6158FD14C43C}"/>
                    </a:ext>
                  </a:extLst>
                </p14:cNvPr>
                <p14:cNvContentPartPr/>
                <p14:nvPr/>
              </p14:nvContentPartPr>
              <p14:xfrm>
                <a:off x="14131598" y="7985643"/>
                <a:ext cx="242640" cy="662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CDA897-E274-E90D-6FCF-6158FD14C4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068598" y="7922643"/>
                  <a:ext cx="3682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342CF5E-EE4E-A672-B5EA-92084926FAA4}"/>
                    </a:ext>
                  </a:extLst>
                </p14:cNvPr>
                <p14:cNvContentPartPr/>
                <p14:nvPr/>
              </p14:nvContentPartPr>
              <p14:xfrm>
                <a:off x="12926318" y="7861443"/>
                <a:ext cx="1581840" cy="1483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342CF5E-EE4E-A672-B5EA-92084926FAA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63318" y="7798803"/>
                  <a:ext cx="1707480" cy="27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D7DE33F-811E-FB2C-268F-8EC1FD725B01}"/>
                  </a:ext>
                </a:extLst>
              </p14:cNvPr>
              <p14:cNvContentPartPr/>
              <p14:nvPr/>
            </p14:nvContentPartPr>
            <p14:xfrm>
              <a:off x="13365158" y="7884843"/>
              <a:ext cx="772920" cy="177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D7DE33F-811E-FB2C-268F-8EC1FD725B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02518" y="7821843"/>
                <a:ext cx="898560" cy="303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0917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1: Support Vector Machine (SVM)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92333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Approach &amp; Methodology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275517"/>
            <a:ext cx="6074331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Support Vector Machines create optimal hyperplanes to separate hazardous from non-hazardous objects in high-dimensional feature space.</a:t>
            </a:r>
          </a:p>
          <a:p>
            <a:pPr marL="0" indent="0" algn="l">
              <a:lnSpc>
                <a:spcPts val="1400"/>
              </a:lnSpc>
              <a:buNone/>
            </a:pPr>
            <a:endParaRPr lang="en-US" sz="8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endParaRPr lang="en-US" sz="850" dirty="0">
              <a:solidFill>
                <a:srgbClr val="272525"/>
              </a:solidFill>
              <a:latin typeface="Lato" pitchFamily="34" charset="0"/>
              <a:ea typeface="Lato" pitchFamily="34" charset="-122"/>
              <a:cs typeface="Lato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740456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Kernel: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Radial Basis Function (RBF) for non-linear classification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961555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Dataset Split:</a:t>
            </a: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80% training, 20% testing with stratification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466142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749629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3033117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3316605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600093"/>
            <a:ext cx="6074331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4" name="Text 11"/>
          <p:cNvSpPr/>
          <p:nvPr/>
        </p:nvSpPr>
        <p:spPr>
          <a:xfrm>
            <a:off x="6755487" y="949523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Metrics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9800630" y="2026801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86%</a:t>
            </a:r>
            <a:endParaRPr lang="en-US" sz="220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634" y="1318022"/>
            <a:ext cx="1701165" cy="1701165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9789438" y="316087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Overall Accuracy</a:t>
            </a:r>
            <a:endParaRPr lang="en-US" sz="1100" dirty="0"/>
          </a:p>
        </p:txBody>
      </p:sp>
      <p:sp>
        <p:nvSpPr>
          <p:cNvPr id="18" name="Text 14"/>
          <p:cNvSpPr/>
          <p:nvPr/>
        </p:nvSpPr>
        <p:spPr>
          <a:xfrm>
            <a:off x="6755487" y="3451384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Model correctly classifies majority of test cases</a:t>
            </a:r>
            <a:endParaRPr lang="en-US" sz="850" dirty="0"/>
          </a:p>
        </p:txBody>
      </p:sp>
      <p:sp>
        <p:nvSpPr>
          <p:cNvPr id="19" name="Text 15"/>
          <p:cNvSpPr/>
          <p:nvPr/>
        </p:nvSpPr>
        <p:spPr>
          <a:xfrm>
            <a:off x="9800630" y="459676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79%</a:t>
            </a:r>
            <a:endParaRPr lang="en-US" sz="220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634" y="3935053"/>
            <a:ext cx="1701165" cy="170116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789438" y="57308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Precision</a:t>
            </a:r>
            <a:endParaRPr lang="en-US" sz="1100" dirty="0"/>
          </a:p>
        </p:txBody>
      </p:sp>
      <p:sp>
        <p:nvSpPr>
          <p:cNvPr id="22" name="Text 17"/>
          <p:cNvSpPr/>
          <p:nvPr/>
        </p:nvSpPr>
        <p:spPr>
          <a:xfrm>
            <a:off x="6755487" y="6021348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Ratio of true positives to all predicted positives</a:t>
            </a:r>
            <a:endParaRPr lang="en-US" sz="850" dirty="0"/>
          </a:p>
        </p:txBody>
      </p:sp>
      <p:sp>
        <p:nvSpPr>
          <p:cNvPr id="23" name="Text 18"/>
          <p:cNvSpPr/>
          <p:nvPr/>
        </p:nvSpPr>
        <p:spPr>
          <a:xfrm>
            <a:off x="9800630" y="716672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74%</a:t>
            </a:r>
            <a:endParaRPr lang="en-US" sz="2200" dirty="0"/>
          </a:p>
        </p:txBody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7634" y="6457950"/>
            <a:ext cx="1701165" cy="1701165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9789438" y="83007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Recall</a:t>
            </a:r>
            <a:endParaRPr lang="en-US" sz="1100" dirty="0"/>
          </a:p>
        </p:txBody>
      </p:sp>
      <p:sp>
        <p:nvSpPr>
          <p:cNvPr id="26" name="Text 20"/>
          <p:cNvSpPr/>
          <p:nvPr/>
        </p:nvSpPr>
        <p:spPr>
          <a:xfrm>
            <a:off x="6755487" y="8591312"/>
            <a:ext cx="748557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Successfully identifies hazardous objects</a:t>
            </a:r>
            <a:endParaRPr lang="en-US" sz="850" dirty="0"/>
          </a:p>
        </p:txBody>
      </p:sp>
      <p:sp>
        <p:nvSpPr>
          <p:cNvPr id="27" name="Text 21"/>
          <p:cNvSpPr/>
          <p:nvPr/>
        </p:nvSpPr>
        <p:spPr>
          <a:xfrm>
            <a:off x="6755487" y="8900279"/>
            <a:ext cx="165699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Confusion Matrix Analysis</a:t>
            </a:r>
            <a:endParaRPr lang="en-US" sz="1100" dirty="0"/>
          </a:p>
        </p:txBody>
      </p:sp>
      <p:sp>
        <p:nvSpPr>
          <p:cNvPr id="28" name="Text 22"/>
          <p:cNvSpPr/>
          <p:nvPr/>
        </p:nvSpPr>
        <p:spPr>
          <a:xfrm>
            <a:off x="6755487" y="9190792"/>
            <a:ext cx="7485578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confusion matrix reveals strong performance on non-hazardous classification, with some false negatives requiring attention for safety-critical applications.</a:t>
            </a:r>
            <a:endParaRPr lang="en-US" sz="8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EBA0DCF-EB09-6368-9311-C0B950CC0E31}"/>
                  </a:ext>
                </a:extLst>
              </p14:cNvPr>
              <p14:cNvContentPartPr/>
              <p14:nvPr/>
            </p14:nvContentPartPr>
            <p14:xfrm>
              <a:off x="12942158" y="7670590"/>
              <a:ext cx="1420920" cy="337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EBA0DCF-EB09-6368-9311-C0B950CC0E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79158" y="7607950"/>
                <a:ext cx="15465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C8BD464-039E-BFC4-C5E5-9F320A9B00F0}"/>
                  </a:ext>
                </a:extLst>
              </p14:cNvPr>
              <p14:cNvContentPartPr/>
              <p14:nvPr/>
            </p14:nvContentPartPr>
            <p14:xfrm>
              <a:off x="12920918" y="8017630"/>
              <a:ext cx="1586880" cy="234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C8BD464-039E-BFC4-C5E5-9F320A9B00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58278" y="7954630"/>
                <a:ext cx="1712520" cy="14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80B40777-7731-1683-3918-971FBE5B027E}"/>
              </a:ext>
            </a:extLst>
          </p:cNvPr>
          <p:cNvGrpSpPr/>
          <p:nvPr/>
        </p:nvGrpSpPr>
        <p:grpSpPr>
          <a:xfrm>
            <a:off x="13342118" y="7794790"/>
            <a:ext cx="1121400" cy="93600"/>
            <a:chOff x="13342118" y="7794790"/>
            <a:chExt cx="1121400" cy="9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D78DC9-418D-F677-4283-82E191B13996}"/>
                    </a:ext>
                  </a:extLst>
                </p14:cNvPr>
                <p14:cNvContentPartPr/>
                <p14:nvPr/>
              </p14:nvContentPartPr>
              <p14:xfrm>
                <a:off x="13342118" y="7794790"/>
                <a:ext cx="976320" cy="936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D78DC9-418D-F677-4283-82E191B1399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279118" y="7731790"/>
                  <a:ext cx="1101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78F933B-6D26-C5F9-5DF5-0D72B2C6BD8D}"/>
                    </a:ext>
                  </a:extLst>
                </p14:cNvPr>
                <p14:cNvContentPartPr/>
                <p14:nvPr/>
              </p14:nvContentPartPr>
              <p14:xfrm>
                <a:off x="14463158" y="7861750"/>
                <a:ext cx="360" cy="3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78F933B-6D26-C5F9-5DF5-0D72B2C6BD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00518" y="77987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1F39DFA-51BD-932B-6BA5-2D306E9B9E2C}"/>
                    </a:ext>
                  </a:extLst>
                </p14:cNvPr>
                <p14:cNvContentPartPr/>
                <p14:nvPr/>
              </p14:nvContentPartPr>
              <p14:xfrm>
                <a:off x="14463158" y="7861750"/>
                <a:ext cx="360" cy="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1F39DFA-51BD-932B-6BA5-2D306E9B9E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00518" y="77987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D2B108C-BDE7-1367-DCCF-B619C10CF3B4}"/>
                    </a:ext>
                  </a:extLst>
                </p14:cNvPr>
                <p14:cNvContentPartPr/>
                <p14:nvPr/>
              </p14:nvContentPartPr>
              <p14:xfrm>
                <a:off x="14463158" y="7861750"/>
                <a:ext cx="360" cy="3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D2B108C-BDE7-1367-DCCF-B619C10CF3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00518" y="779875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4195430-7B6E-7021-860B-7ED7D806EA41}"/>
                  </a:ext>
                </a:extLst>
              </p14:cNvPr>
              <p14:cNvContentPartPr/>
              <p14:nvPr/>
            </p14:nvContentPartPr>
            <p14:xfrm>
              <a:off x="14362718" y="7861750"/>
              <a:ext cx="36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4195430-7B6E-7021-860B-7ED7D806EA4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299718" y="779875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8C01DF5-4F87-D352-9FF4-9CC8079FD410}"/>
                  </a:ext>
                </a:extLst>
              </p14:cNvPr>
              <p14:cNvContentPartPr/>
              <p14:nvPr/>
            </p14:nvContentPartPr>
            <p14:xfrm>
              <a:off x="10269878" y="2074030"/>
              <a:ext cx="495000" cy="147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8C01DF5-4F87-D352-9FF4-9CC8079FD41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207238" y="2011030"/>
                <a:ext cx="62064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625406F-2DBE-4A35-A380-A3A81B5EB36E}"/>
                  </a:ext>
                </a:extLst>
              </p14:cNvPr>
              <p14:cNvContentPartPr/>
              <p14:nvPr/>
            </p14:nvContentPartPr>
            <p14:xfrm>
              <a:off x="10281038" y="4660990"/>
              <a:ext cx="506880" cy="1933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625406F-2DBE-4A35-A380-A3A81B5EB36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218038" y="4598350"/>
                <a:ext cx="6325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048AFD2-B12B-0CFA-B262-0BD1685E602F}"/>
                  </a:ext>
                </a:extLst>
              </p14:cNvPr>
              <p14:cNvContentPartPr/>
              <p14:nvPr/>
            </p14:nvContentPartPr>
            <p14:xfrm>
              <a:off x="10325318" y="7063990"/>
              <a:ext cx="594720" cy="4154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048AFD2-B12B-0CFA-B262-0BD1685E602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262318" y="7000990"/>
                <a:ext cx="720360" cy="54108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CA749CA-BDD2-2C9A-F352-E87E46460A95}"/>
              </a:ext>
            </a:extLst>
          </p:cNvPr>
          <p:cNvSpPr txBox="1"/>
          <p:nvPr/>
        </p:nvSpPr>
        <p:spPr>
          <a:xfrm>
            <a:off x="10125307" y="2074030"/>
            <a:ext cx="63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90%</a:t>
            </a:r>
            <a:endParaRPr lang="en-IN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2D65FB-78AD-471E-D20A-C9DA0F0A29A9}"/>
              </a:ext>
            </a:extLst>
          </p:cNvPr>
          <p:cNvSpPr txBox="1"/>
          <p:nvPr/>
        </p:nvSpPr>
        <p:spPr>
          <a:xfrm>
            <a:off x="10013795" y="4596765"/>
            <a:ext cx="7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0%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F3DDFF-A21C-7894-41EC-9D4E0FEADAC3}"/>
              </a:ext>
            </a:extLst>
          </p:cNvPr>
          <p:cNvSpPr txBox="1"/>
          <p:nvPr/>
        </p:nvSpPr>
        <p:spPr>
          <a:xfrm>
            <a:off x="10125307" y="7063990"/>
            <a:ext cx="639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0%</a:t>
            </a:r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1182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2: Random Forest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949523"/>
            <a:ext cx="1975009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Ensemble Learning Power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96835" y="1275517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 leverages the wisdom of multiple decision trees, each trained on different subsets of features and data, voting collectively for final classification.</a:t>
            </a:r>
            <a:endParaRPr lang="en-US" sz="850" dirty="0"/>
          </a:p>
        </p:txBody>
      </p:sp>
      <p:sp>
        <p:nvSpPr>
          <p:cNvPr id="5" name="Shape 3"/>
          <p:cNvSpPr/>
          <p:nvPr/>
        </p:nvSpPr>
        <p:spPr>
          <a:xfrm>
            <a:off x="396835" y="1765935"/>
            <a:ext cx="6780014" cy="729139"/>
          </a:xfrm>
          <a:prstGeom prst="roundRect">
            <a:avLst>
              <a:gd name="adj" fmla="val 65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25423" y="1894523"/>
            <a:ext cx="148935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Multiple Decision Trees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25423" y="2185035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Ensemble of 100+ trees reduces overfitting and improves generalisation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396835" y="2608421"/>
            <a:ext cx="6780014" cy="729139"/>
          </a:xfrm>
          <a:prstGeom prst="roundRect">
            <a:avLst>
              <a:gd name="adj" fmla="val 65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25423" y="273700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Importance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25423" y="3027521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Identifies key orbital parameters like eccentricity and minimum orbit intersection distance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96835" y="3450908"/>
            <a:ext cx="6780014" cy="729139"/>
          </a:xfrm>
          <a:prstGeom prst="roundRect">
            <a:avLst>
              <a:gd name="adj" fmla="val 6533"/>
            </a:avLst>
          </a:prstGeom>
          <a:solidFill>
            <a:srgbClr val="FFFFFF">
              <a:alpha val="95000"/>
            </a:srgbClr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525423" y="357949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Robust Performance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525423" y="3870008"/>
            <a:ext cx="652283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Handles missing data and maintains accuracy across varied conditions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7461171" y="949523"/>
            <a:ext cx="174081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Performance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0153531" y="2026801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95%</a:t>
            </a:r>
            <a:endParaRPr lang="en-US" sz="22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536" y="1318022"/>
            <a:ext cx="1701165" cy="1701165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10142339" y="316087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7461171" y="3451384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Improvement over SVM baseline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10153531" y="459676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86%</a:t>
            </a:r>
            <a:endParaRPr lang="en-US" sz="22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536" y="3887986"/>
            <a:ext cx="1701165" cy="1701165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0142339" y="573083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Precision</a:t>
            </a:r>
            <a:endParaRPr lang="en-US" sz="1100" dirty="0"/>
          </a:p>
        </p:txBody>
      </p:sp>
      <p:sp>
        <p:nvSpPr>
          <p:cNvPr id="22" name="Text 18"/>
          <p:cNvSpPr/>
          <p:nvPr/>
        </p:nvSpPr>
        <p:spPr>
          <a:xfrm>
            <a:off x="7461171" y="6021348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Fewer false positives</a:t>
            </a:r>
            <a:endParaRPr lang="en-US" sz="850" dirty="0"/>
          </a:p>
        </p:txBody>
      </p:sp>
      <p:sp>
        <p:nvSpPr>
          <p:cNvPr id="23" name="Text 19"/>
          <p:cNvSpPr/>
          <p:nvPr/>
        </p:nvSpPr>
        <p:spPr>
          <a:xfrm>
            <a:off x="10153531" y="7166729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63%</a:t>
            </a:r>
            <a:endParaRPr lang="en-US" sz="2200" dirty="0"/>
          </a:p>
        </p:txBody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536" y="6457950"/>
            <a:ext cx="1701165" cy="1701165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10142339" y="830079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Recall</a:t>
            </a:r>
            <a:endParaRPr lang="en-US" sz="1100" dirty="0"/>
          </a:p>
        </p:txBody>
      </p:sp>
      <p:sp>
        <p:nvSpPr>
          <p:cNvPr id="26" name="Text 21"/>
          <p:cNvSpPr/>
          <p:nvPr/>
        </p:nvSpPr>
        <p:spPr>
          <a:xfrm>
            <a:off x="7461171" y="8591312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Better hazard detection</a:t>
            </a:r>
            <a:endParaRPr lang="en-US" sz="850" dirty="0"/>
          </a:p>
        </p:txBody>
      </p:sp>
      <p:sp>
        <p:nvSpPr>
          <p:cNvPr id="27" name="Text 22"/>
          <p:cNvSpPr/>
          <p:nvPr/>
        </p:nvSpPr>
        <p:spPr>
          <a:xfrm>
            <a:off x="7461171" y="8900279"/>
            <a:ext cx="190666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Confusion Matrix Insights</a:t>
            </a:r>
            <a:endParaRPr lang="en-US" sz="1100" dirty="0"/>
          </a:p>
        </p:txBody>
      </p:sp>
      <p:sp>
        <p:nvSpPr>
          <p:cNvPr id="28" name="Text 23"/>
          <p:cNvSpPr/>
          <p:nvPr/>
        </p:nvSpPr>
        <p:spPr>
          <a:xfrm>
            <a:off x="7461171" y="9190792"/>
            <a:ext cx="678001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Random Forest shows balanced performance across both classes, with reduced false negatives compared to SVM—critical for planetary defence applications.</a:t>
            </a:r>
            <a:endParaRPr lang="en-US" sz="8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0782951-4A6F-C6B6-14E7-59BA01C488AB}"/>
                  </a:ext>
                </a:extLst>
              </p14:cNvPr>
              <p14:cNvContentPartPr/>
              <p14:nvPr/>
            </p14:nvContentPartPr>
            <p14:xfrm>
              <a:off x="13080038" y="7738630"/>
              <a:ext cx="1383480" cy="892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0782951-4A6F-C6B6-14E7-59BA01C488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17398" y="7675990"/>
                <a:ext cx="150912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F4126A-3400-B209-ABA6-A14B86AF6570}"/>
                  </a:ext>
                </a:extLst>
              </p14:cNvPr>
              <p14:cNvContentPartPr/>
              <p14:nvPr/>
            </p14:nvContentPartPr>
            <p14:xfrm>
              <a:off x="12955838" y="7829350"/>
              <a:ext cx="1407240" cy="1328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F4126A-3400-B209-ABA6-A14B86AF65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92838" y="7766710"/>
                <a:ext cx="15328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4662ACC-9896-9D31-18CF-4BE20F6CBAE3}"/>
                  </a:ext>
                </a:extLst>
              </p14:cNvPr>
              <p14:cNvContentPartPr/>
              <p14:nvPr/>
            </p14:nvContentPartPr>
            <p14:xfrm>
              <a:off x="12908318" y="7861750"/>
              <a:ext cx="1544400" cy="2016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4662ACC-9896-9D31-18CF-4BE20F6CBA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845678" y="7798750"/>
                <a:ext cx="167004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58EB4F9-DD1E-6222-040E-D2793BD1F400}"/>
                  </a:ext>
                </a:extLst>
              </p14:cNvPr>
              <p14:cNvContentPartPr/>
              <p14:nvPr/>
            </p14:nvContentPartPr>
            <p14:xfrm>
              <a:off x="13576478" y="8084590"/>
              <a:ext cx="84240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58EB4F9-DD1E-6222-040E-D2793BD1F4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13478" y="8021590"/>
                <a:ext cx="9680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54E0823-0AE3-15C4-6E8A-4B2836E44CEF}"/>
                  </a:ext>
                </a:extLst>
              </p14:cNvPr>
              <p14:cNvContentPartPr/>
              <p14:nvPr/>
            </p14:nvContentPartPr>
            <p14:xfrm>
              <a:off x="10615838" y="7167863"/>
              <a:ext cx="506160" cy="259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54E0823-0AE3-15C4-6E8A-4B2836E44C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52838" y="7104863"/>
                <a:ext cx="631800" cy="38520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3BC2CCB8-D434-5E33-9A75-BCF2A5F95BF0}"/>
              </a:ext>
            </a:extLst>
          </p:cNvPr>
          <p:cNvSpPr txBox="1"/>
          <p:nvPr/>
        </p:nvSpPr>
        <p:spPr>
          <a:xfrm>
            <a:off x="10459844" y="7166729"/>
            <a:ext cx="786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 60%</a:t>
            </a:r>
            <a:endParaRPr lang="en-I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581" y="361831"/>
            <a:ext cx="4828580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3: XGBoost — The Winner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9581" y="1100257"/>
            <a:ext cx="196965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Why XGBoost Excels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459581" y="1493996"/>
            <a:ext cx="295394" cy="29539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86182" y="1539121"/>
            <a:ext cx="2200037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Gradient Boosting Framework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886182" y="1875473"/>
            <a:ext cx="4865727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Sequential learning from previous errors creates powerful predictions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459581" y="2348032"/>
            <a:ext cx="295394" cy="29539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86182" y="2393156"/>
            <a:ext cx="164139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Handles Imbalance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886182" y="2729508"/>
            <a:ext cx="4865727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Built-in mechanisms for addressing severely imbalanced datasets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459581" y="3202067"/>
            <a:ext cx="295394" cy="29539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86182" y="3247192"/>
            <a:ext cx="164139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 &amp; Scalable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886182" y="3583543"/>
            <a:ext cx="4865727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Optimised computation enables rapid training on large astronomical datasets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6079808" y="1100257"/>
            <a:ext cx="2280047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Superior Performance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255788" y="2347317"/>
            <a:ext cx="161508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91%</a:t>
            </a:r>
            <a:endParaRPr lang="en-US" sz="25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623" y="1526738"/>
            <a:ext cx="1969651" cy="1969651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7242691" y="3660338"/>
            <a:ext cx="164139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Accuracy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6079808" y="3996690"/>
            <a:ext cx="396728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Highest overall classification rate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11387138" y="2347317"/>
            <a:ext cx="161508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84%</a:t>
            </a:r>
            <a:endParaRPr lang="en-US" sz="255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9973" y="1526738"/>
            <a:ext cx="1969651" cy="1969651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11374041" y="3660338"/>
            <a:ext cx="164139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Precision</a:t>
            </a:r>
            <a:endParaRPr lang="en-US" sz="1250" dirty="0"/>
          </a:p>
        </p:txBody>
      </p:sp>
      <p:sp>
        <p:nvSpPr>
          <p:cNvPr id="21" name="Text 17"/>
          <p:cNvSpPr/>
          <p:nvPr/>
        </p:nvSpPr>
        <p:spPr>
          <a:xfrm>
            <a:off x="10211157" y="3996690"/>
            <a:ext cx="396728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Minimised false alarms</a:t>
            </a:r>
            <a:endParaRPr lang="en-US" sz="1000" dirty="0"/>
          </a:p>
        </p:txBody>
      </p:sp>
      <p:sp>
        <p:nvSpPr>
          <p:cNvPr id="22" name="Text 18"/>
          <p:cNvSpPr/>
          <p:nvPr/>
        </p:nvSpPr>
        <p:spPr>
          <a:xfrm>
            <a:off x="9321403" y="5322570"/>
            <a:ext cx="161508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15%</a:t>
            </a:r>
            <a:endParaRPr lang="en-US" sz="2550" dirty="0"/>
          </a:p>
        </p:txBody>
      </p:sp>
      <p:pic>
        <p:nvPicPr>
          <p:cNvPr id="2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238" y="4501991"/>
            <a:ext cx="1969651" cy="1969651"/>
          </a:xfrm>
          <a:prstGeom prst="rect">
            <a:avLst/>
          </a:prstGeom>
        </p:spPr>
      </p:pic>
      <p:sp>
        <p:nvSpPr>
          <p:cNvPr id="24" name="Text 19"/>
          <p:cNvSpPr/>
          <p:nvPr/>
        </p:nvSpPr>
        <p:spPr>
          <a:xfrm>
            <a:off x="9308306" y="6635591"/>
            <a:ext cx="164139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Recall</a:t>
            </a:r>
            <a:endParaRPr lang="en-US" sz="1250" dirty="0"/>
          </a:p>
        </p:txBody>
      </p:sp>
      <p:sp>
        <p:nvSpPr>
          <p:cNvPr id="25" name="Text 20"/>
          <p:cNvSpPr/>
          <p:nvPr/>
        </p:nvSpPr>
        <p:spPr>
          <a:xfrm>
            <a:off x="8145423" y="6971943"/>
            <a:ext cx="3967282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Best hazard detection capability</a:t>
            </a:r>
            <a:endParaRPr lang="en-US" sz="1000" dirty="0"/>
          </a:p>
        </p:txBody>
      </p:sp>
      <p:sp>
        <p:nvSpPr>
          <p:cNvPr id="26" name="Text 21"/>
          <p:cNvSpPr/>
          <p:nvPr/>
        </p:nvSpPr>
        <p:spPr>
          <a:xfrm>
            <a:off x="6079808" y="7329607"/>
            <a:ext cx="8098631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XGBoost demonstrates improved F1-score over competing models, validated by recent IEEE 2025 studies on asteroid hazard classification. ROC curves confirm superior discrimination ability across all thresholds.</a:t>
            </a:r>
            <a:endParaRPr lang="en-US" sz="10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F797692-2672-1E34-D270-84DC00DCF67F}"/>
                  </a:ext>
                </a:extLst>
              </p14:cNvPr>
              <p14:cNvContentPartPr/>
              <p14:nvPr/>
            </p14:nvContentPartPr>
            <p14:xfrm>
              <a:off x="12936598" y="7867995"/>
              <a:ext cx="1569560" cy="165456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F797692-2672-1E34-D270-84DC00DCF6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73960" y="7804913"/>
                <a:ext cx="1695197" cy="2912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AEB0842-CB0C-9557-10DB-950B103FDC06}"/>
                  </a:ext>
                </a:extLst>
              </p14:cNvPr>
              <p14:cNvContentPartPr/>
              <p14:nvPr/>
            </p14:nvContentPartPr>
            <p14:xfrm>
              <a:off x="11842358" y="2254083"/>
              <a:ext cx="826920" cy="4453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AEB0842-CB0C-9557-10DB-950B103FDC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79718" y="2191443"/>
                <a:ext cx="952560" cy="57096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16241047-DAF7-F18F-13E3-BD0681E006A3}"/>
              </a:ext>
            </a:extLst>
          </p:cNvPr>
          <p:cNvSpPr txBox="1"/>
          <p:nvPr/>
        </p:nvSpPr>
        <p:spPr>
          <a:xfrm>
            <a:off x="11664176" y="2393156"/>
            <a:ext cx="1005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</a:t>
            </a:r>
            <a:r>
              <a:rPr lang="en-US" sz="2400" dirty="0"/>
              <a:t>83%</a:t>
            </a:r>
            <a:endParaRPr lang="en-IN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545</Words>
  <Application>Microsoft Office PowerPoint</Application>
  <PresentationFormat>Custom</PresentationFormat>
  <Paragraphs>106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Gelasio</vt:lpstr>
      <vt:lpstr>Arial</vt:lpstr>
      <vt:lpstr>Lato</vt:lpstr>
      <vt:lpstr>Gelasio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Mrugakshi Kulkarni</cp:lastModifiedBy>
  <cp:revision>1</cp:revision>
  <dcterms:created xsi:type="dcterms:W3CDTF">2025-12-03T09:54:02Z</dcterms:created>
  <dcterms:modified xsi:type="dcterms:W3CDTF">2025-12-04T06:00:12Z</dcterms:modified>
</cp:coreProperties>
</file>